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74" r:id="rId3"/>
    <p:sldId id="279" r:id="rId4"/>
    <p:sldId id="275" r:id="rId5"/>
    <p:sldId id="276" r:id="rId6"/>
    <p:sldId id="277" r:id="rId7"/>
    <p:sldId id="278" r:id="rId8"/>
  </p:sldIdLst>
  <p:sldSz cx="12192000" cy="6858000"/>
  <p:notesSz cx="6858000" cy="9144000"/>
  <p:custDataLst>
    <p:tags r:id="rId11"/>
  </p:custDataLst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0 segundos de reloj de arena" id="{4B676263-40F7-42F5-80D7-DFD15D3801F5}">
          <p14:sldIdLst>
            <p14:sldId id="280"/>
          </p14:sldIdLst>
        </p14:section>
        <p14:section name="1 minuto de reloj de arena" id="{A3688D49-1E73-42D0-A994-044347BFC226}">
          <p14:sldIdLst>
            <p14:sldId id="274"/>
          </p14:sldIdLst>
        </p14:section>
        <p14:section name="2 minutos de reloj de arena" id="{72B171EE-DB9C-488E-BA61-6DB2BA188FB4}">
          <p14:sldIdLst>
            <p14:sldId id="279"/>
          </p14:sldIdLst>
        </p14:section>
        <p14:section name="5 minutos de reloj de arena" id="{A15B39C0-095E-475A-B1D6-6BCB5458104B}">
          <p14:sldIdLst>
            <p14:sldId id="275"/>
          </p14:sldIdLst>
        </p14:section>
        <p14:section name="10 minutos de reloj de arena" id="{3D6C5DD5-240E-49C6-9173-73E0116FE08B}">
          <p14:sldIdLst>
            <p14:sldId id="276"/>
          </p14:sldIdLst>
        </p14:section>
        <p14:section name="20 minutos de reloj de arena" id="{F4197064-804C-4618-B493-A54012A178B7}">
          <p14:sldIdLst>
            <p14:sldId id="277"/>
          </p14:sldIdLst>
        </p14:section>
        <p14:section name="30 minutos de reloj de arena" id="{9629C67B-FFE5-41E5-93AC-EBC0320EA883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21537-DECC-4984-8EC5-2E55FE881514}" type="datetime1">
              <a:rPr lang="es-ES" smtClean="0"/>
              <a:t>02/08/2018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594C6-700D-4C9E-91D5-3914C5393DB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0339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776AA-BA3A-4512-8460-9F2AB21871FC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 smtClean="0"/>
              <a:t>Editar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F1D20-B733-4AC9-AF84-FD7ACF96B6C0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4364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637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395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08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9578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1694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6967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1D20-B733-4AC9-AF84-FD7ACF96B6C0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695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B6263F-BE45-4F0B-AFE6-855B0573BCC6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upo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ectángulo redondeado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1" name="Rectángulo redondeado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2" name="Rectángulo redondeado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3" name="Rectángulo redondeado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</p:grpSp>
      <p:sp>
        <p:nvSpPr>
          <p:cNvPr id="14" name="Elipse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Triángulo isósceles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7" name="Paralelogramo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Corazón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F9A875-3C13-4BE3-AF01-BC4D4C9143F5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5B90183-8B52-4549-BAD2-B7230392CB70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0C28E04-B336-407A-8794-CAD011BCA53C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620F4D-9936-4A60-A5D4-3A29BFE7A550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_1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6385D7-E4D2-45B2-BB7F-62AB6C27C614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ectángulo redondeado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0" name="Rectángulo redondeado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1" name="Elipse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Triángulo isósceles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4" name="Paralelogramo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Corazón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C5E03-1E68-4FFF-B604-E3404FA084EA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C2D0A19-43A4-4357-B3EF-63E823F2C2D7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632E7A3-3390-493A-9EF7-A84C4F8C7E64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6AA368-5AAE-4FDD-9D62-44C2304D6DC3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B8B5D1-EDB8-4DCD-A433-4206F13EBDC7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CE78E8-AAD1-4D92-BC14-99843E0A691C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097CA-5B1A-4AA7-B3DF-A4E5B97B3B70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8"/>
            <a:ext cx="3190574" cy="1038403"/>
            <a:chOff x="1055838" y="185858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8"/>
            <a:ext cx="3190574" cy="1038403"/>
            <a:chOff x="4044308" y="185858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C81F7623-547B-4F1C-9848-0AFBE55E686D}"/>
              </a:ext>
            </a:extLst>
          </p:cNvPr>
          <p:cNvSpPr txBox="1"/>
          <p:nvPr/>
        </p:nvSpPr>
        <p:spPr>
          <a:xfrm>
            <a:off x="7505036" y="185859"/>
            <a:ext cx="371608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segundos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15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8"/>
            <a:ext cx="3190574" cy="1038403"/>
            <a:chOff x="1055838" y="185858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8"/>
            <a:ext cx="3190574" cy="1038403"/>
            <a:chOff x="4044308" y="185858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5990B326-03BB-47FD-87E6-38D225FF06F6}"/>
              </a:ext>
            </a:extLst>
          </p:cNvPr>
          <p:cNvSpPr txBox="1"/>
          <p:nvPr/>
        </p:nvSpPr>
        <p:spPr>
          <a:xfrm>
            <a:off x="7559570" y="185859"/>
            <a:ext cx="360701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minuto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9"/>
            <a:ext cx="3190574" cy="1038403"/>
            <a:chOff x="1055838" y="185859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2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9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9"/>
            <a:ext cx="3190574" cy="1038403"/>
            <a:chOff x="4044308" y="185859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2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9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697F8153-8496-4443-A258-B4728722B5C5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0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8"/>
            <a:ext cx="3190574" cy="1038403"/>
            <a:chOff x="1055838" y="185858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8"/>
            <a:ext cx="3190574" cy="1038403"/>
            <a:chOff x="4044308" y="185858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64F00925-F877-46BA-AA80-B12B939C79F4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7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8"/>
            <a:ext cx="3190574" cy="1038403"/>
            <a:chOff x="1055838" y="185858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8"/>
            <a:ext cx="3190574" cy="1038403"/>
            <a:chOff x="4044308" y="185858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0D9DA596-CEF9-4478-B73F-879EEA931B0B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8"/>
            <a:ext cx="3190574" cy="1038403"/>
            <a:chOff x="1055838" y="185858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8"/>
            <a:ext cx="3190574" cy="1038403"/>
            <a:chOff x="4044308" y="185858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14721794-C63F-434B-AC98-E45C5614B3BE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53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2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form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4" name="Forma libre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rma libre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8" name="arena en la parte superior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" name="arena en la parte inferior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" name="conector recto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2" name="botón: iniciar temporizador"/>
          <p:cNvGrpSpPr/>
          <p:nvPr/>
        </p:nvGrpSpPr>
        <p:grpSpPr>
          <a:xfrm>
            <a:off x="1235132" y="185859"/>
            <a:ext cx="3190574" cy="1038403"/>
            <a:chOff x="1055838" y="185859"/>
            <a:chExt cx="3190574" cy="1038403"/>
          </a:xfrm>
        </p:grpSpPr>
        <p:sp>
          <p:nvSpPr>
            <p:cNvPr id="13" name="Rectángulo redondeado 12"/>
            <p:cNvSpPr/>
            <p:nvPr/>
          </p:nvSpPr>
          <p:spPr>
            <a:xfrm>
              <a:off x="1055838" y="288262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055838" y="185859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e acabó el tiempo"/>
          <p:cNvGrpSpPr/>
          <p:nvPr/>
        </p:nvGrpSpPr>
        <p:grpSpPr>
          <a:xfrm>
            <a:off x="1235132" y="185858"/>
            <a:ext cx="3190574" cy="1038403"/>
            <a:chOff x="4044308" y="185858"/>
            <a:chExt cx="3190574" cy="1038403"/>
          </a:xfrm>
        </p:grpSpPr>
        <p:sp>
          <p:nvSpPr>
            <p:cNvPr id="16" name="Rectángulo redondeado 15"/>
            <p:cNvSpPr/>
            <p:nvPr/>
          </p:nvSpPr>
          <p:spPr>
            <a:xfrm>
              <a:off x="4044308" y="288261"/>
              <a:ext cx="3190574" cy="936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4044308" y="185858"/>
              <a:ext cx="3190574" cy="936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uadro de texto 26">
            <a:extLst>
              <a:ext uri="{FF2B5EF4-FFF2-40B4-BE49-F238E27FC236}">
                <a16:creationId xmlns:a16="http://schemas.microsoft.com/office/drawing/2014/main" xmlns="" id="{184188AA-E7B8-4D5B-90F6-F2F3F701C992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5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8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7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8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803_TF16401595.potx" id="{A9B3D80D-75D7-4478-9B63-361E541E4714}" vid="{B9C05088-389A-43D3-B5F3-9733B58C119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Temporizadores de clase (reloj de arena)</Template>
  <TotalTime>0</TotalTime>
  <Words>91</Words>
  <Application>Microsoft Office PowerPoint</Application>
  <PresentationFormat>Panorámica</PresentationFormat>
  <Paragraphs>35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2018-08-03T03:21:11Z</dcterms:created>
  <dcterms:modified xsi:type="dcterms:W3CDTF">2018-08-03T03:22:09Z</dcterms:modified>
</cp:coreProperties>
</file>