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0" r:id="rId2"/>
    <p:sldId id="274" r:id="rId3"/>
    <p:sldId id="279" r:id="rId4"/>
    <p:sldId id="275" r:id="rId5"/>
    <p:sldId id="276" r:id="rId6"/>
    <p:sldId id="277" r:id="rId7"/>
    <p:sldId id="278" r:id="rId8"/>
  </p:sldIdLst>
  <p:sldSz cx="12192000" cy="6858000"/>
  <p:notesSz cx="6858000" cy="9144000"/>
  <p:custDataLst>
    <p:tags r:id="rId11"/>
  </p:custDataLst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30 segundos de reloj de arena" id="{4B676263-40F7-42F5-80D7-DFD15D3801F5}">
          <p14:sldIdLst>
            <p14:sldId id="280"/>
          </p14:sldIdLst>
        </p14:section>
        <p14:section name="1 minuto de reloj de arena" id="{A3688D49-1E73-42D0-A994-044347BFC226}">
          <p14:sldIdLst>
            <p14:sldId id="274"/>
          </p14:sldIdLst>
        </p14:section>
        <p14:section name="2 minutos de reloj de arena" id="{72B171EE-DB9C-488E-BA61-6DB2BA188FB4}">
          <p14:sldIdLst>
            <p14:sldId id="279"/>
          </p14:sldIdLst>
        </p14:section>
        <p14:section name="5 minutos de reloj de arena" id="{A15B39C0-095E-475A-B1D6-6BCB5458104B}">
          <p14:sldIdLst>
            <p14:sldId id="275"/>
          </p14:sldIdLst>
        </p14:section>
        <p14:section name="10 minutos de reloj de arena" id="{3D6C5DD5-240E-49C6-9173-73E0116FE08B}">
          <p14:sldIdLst>
            <p14:sldId id="276"/>
          </p14:sldIdLst>
        </p14:section>
        <p14:section name="20 minutos de reloj de arena" id="{F4197064-804C-4618-B493-A54012A178B7}">
          <p14:sldIdLst>
            <p14:sldId id="277"/>
          </p14:sldIdLst>
        </p14:section>
        <p14:section name="30 minutos de reloj de arena" id="{9629C67B-FFE5-41E5-93AC-EBC0320EA883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A4"/>
    <a:srgbClr val="FDCA9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77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21537-DECC-4984-8EC5-2E55FE881514}" type="datetime1">
              <a:rPr lang="es-ES" smtClean="0"/>
              <a:t>02/08/2018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594C6-700D-4C9E-91D5-3914C5393DB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0339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E776AA-BA3A-4512-8460-9F2AB21871FC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dirty="0" smtClean="0"/>
              <a:t>Editar el estilo de texto del patrón</a:t>
            </a:r>
          </a:p>
          <a:p>
            <a:pPr lvl="1"/>
            <a:r>
              <a:rPr lang="es-ES" noProof="0" dirty="0" smtClean="0"/>
              <a:t>Segundo nivel</a:t>
            </a:r>
          </a:p>
          <a:p>
            <a:pPr lvl="2"/>
            <a:r>
              <a:rPr lang="es-ES" noProof="0" dirty="0" smtClean="0"/>
              <a:t>Tercer nivel</a:t>
            </a:r>
          </a:p>
          <a:p>
            <a:pPr lvl="3"/>
            <a:r>
              <a:rPr lang="es-ES" noProof="0" dirty="0" smtClean="0"/>
              <a:t>Cuarto nivel</a:t>
            </a:r>
          </a:p>
          <a:p>
            <a:pPr lvl="4"/>
            <a:r>
              <a:rPr lang="es-ES" noProof="0" dirty="0" smtClean="0"/>
              <a:t>Quinto nivel</a:t>
            </a:r>
            <a:endParaRPr lang="es-ES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7F1D20-B733-4AC9-AF84-FD7ACF96B6C0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743646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F1D20-B733-4AC9-AF84-FD7ACF96B6C0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63724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F1D20-B733-4AC9-AF84-FD7ACF96B6C0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3957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F1D20-B733-4AC9-AF84-FD7ACF96B6C0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30884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F1D20-B733-4AC9-AF84-FD7ACF96B6C0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09578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F1D20-B733-4AC9-AF84-FD7ACF96B6C0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1694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F1D20-B733-4AC9-AF84-FD7ACF96B6C0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36967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7F1D20-B733-4AC9-AF84-FD7ACF96B6C0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6957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AB6263F-BE45-4F0B-AFE6-855B0573BCC6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Grupo 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Rectángulo redondeado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s-ES" noProof="0" dirty="0"/>
              </a:p>
            </p:txBody>
          </p:sp>
          <p:sp>
            <p:nvSpPr>
              <p:cNvPr id="11" name="Rectángulo redondeado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s-ES" noProof="0" dirty="0"/>
              </a:p>
            </p:txBody>
          </p:sp>
          <p:sp>
            <p:nvSpPr>
              <p:cNvPr id="12" name="Rectángulo redondeado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s-ES" noProof="0" dirty="0"/>
              </a:p>
            </p:txBody>
          </p:sp>
          <p:sp>
            <p:nvSpPr>
              <p:cNvPr id="13" name="Rectángulo redondeado 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s-ES" noProof="0" dirty="0"/>
              </a:p>
            </p:txBody>
          </p:sp>
        </p:grpSp>
      </p:grpSp>
      <p:sp>
        <p:nvSpPr>
          <p:cNvPr id="14" name="Elipse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5" name="Rectángulo 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6" name="Triángulo isósceles 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7" name="Paralelogramo 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8" name="Corazón 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1143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3F9A875-3C13-4BE3-AF01-BC4D4C9143F5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3567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 smtClean="0"/>
              <a:t>Haga clic en el icono para agregar una imagen</a:t>
            </a:r>
            <a:endParaRPr lang="es-ES" noProof="0" dirty="0"/>
          </a:p>
        </p:txBody>
      </p:sp>
      <p:sp>
        <p:nvSpPr>
          <p:cNvPr id="4" name="Marcador de posición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5B90183-8B52-4549-BAD2-B7230392CB70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47073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0C28E04-B336-407A-8794-CAD011BCA53C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60213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A620F4D-9936-4A60-A5D4-3A29BFE7A550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6616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_1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 smtClean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36385D7-E4D2-45B2-BB7F-62AB6C27C614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  <p:grpSp>
        <p:nvGrpSpPr>
          <p:cNvPr id="7" name="Grupo 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Rectángulo redondeado 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  <p:sp>
          <p:nvSpPr>
            <p:cNvPr id="10" name="Rectángulo redondeado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noProof="0" dirty="0"/>
            </a:p>
          </p:txBody>
        </p:sp>
      </p:grpSp>
      <p:sp>
        <p:nvSpPr>
          <p:cNvPr id="11" name="Elipse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2" name="Rectángulo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3" name="Triángulo isósceles 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4" name="Paralelogramo 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  <p:sp>
        <p:nvSpPr>
          <p:cNvPr id="15" name="Corazón 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196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F7C5E03-1E68-4FFF-B604-E3404FA084EA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8187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C2D0A19-43A4-4357-B3EF-63E823F2C2D7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4428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632E7A3-3390-493A-9EF7-A84C4F8C7E64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580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5" name="Marcador de posición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 smtClean="0"/>
              <a:t>Haga clic para modificar el estilo de texto del patrón</a:t>
            </a:r>
          </a:p>
        </p:txBody>
      </p:sp>
      <p:sp>
        <p:nvSpPr>
          <p:cNvPr id="6" name="Marcador de posición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es-ES" noProof="0" smtClean="0"/>
              <a:t>Haga clic para modificar el estilo de texto del patrón</a:t>
            </a:r>
          </a:p>
          <a:p>
            <a:pPr lvl="1" rtl="0"/>
            <a:r>
              <a:rPr lang="es-ES" noProof="0" smtClean="0"/>
              <a:t>Segundo nivel</a:t>
            </a:r>
          </a:p>
          <a:p>
            <a:pPr lvl="2" rtl="0"/>
            <a:r>
              <a:rPr lang="es-ES" noProof="0" smtClean="0"/>
              <a:t>Tercer nivel</a:t>
            </a:r>
          </a:p>
          <a:p>
            <a:pPr lvl="3" rtl="0"/>
            <a:r>
              <a:rPr lang="es-ES" noProof="0" smtClean="0"/>
              <a:t>Cuarto nivel</a:t>
            </a:r>
          </a:p>
          <a:p>
            <a:pPr lvl="4" rtl="0"/>
            <a:r>
              <a:rPr lang="es-ES" noProof="0" smtClean="0"/>
              <a:t>Quinto nivel</a:t>
            </a:r>
            <a:endParaRPr lang="es-ES" noProof="0" dirty="0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56AA368-5AAE-4FDD-9D62-44C2304D6DC3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7335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 smtClean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4B8B5D1-EDB8-4DCD-A433-4206F13EBDC7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08038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CCE78E8-AAD1-4D92-BC14-99843E0A691C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s-ES" noProof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762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097CA-5B1A-4AA7-B3DF-A4E5B97B3B70}" type="datetime1">
              <a:rPr lang="es-ES" noProof="0" smtClean="0"/>
              <a:pPr/>
              <a:t>02/08/2018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F5074B-1D8C-4FBF-B643-29DBF83DE07B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4834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forma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4" name="Forma libre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5" name="Forma libre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rma libre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7" name="Forma libre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8" name="arena en la parte superior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9" name="arena en la parte inferior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0" name="conector recto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12" name="botón: iniciar temporizador"/>
          <p:cNvGrpSpPr/>
          <p:nvPr/>
        </p:nvGrpSpPr>
        <p:grpSpPr>
          <a:xfrm>
            <a:off x="1235132" y="185858"/>
            <a:ext cx="3190574" cy="1038403"/>
            <a:chOff x="1055838" y="185858"/>
            <a:chExt cx="3190574" cy="1038403"/>
          </a:xfrm>
        </p:grpSpPr>
        <p:sp>
          <p:nvSpPr>
            <p:cNvPr id="13" name="Rectángulo redondeado 12"/>
            <p:cNvSpPr/>
            <p:nvPr/>
          </p:nvSpPr>
          <p:spPr>
            <a:xfrm>
              <a:off x="1055838" y="288261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redondeado 13"/>
            <p:cNvSpPr/>
            <p:nvPr/>
          </p:nvSpPr>
          <p:spPr>
            <a:xfrm>
              <a:off x="1055838" y="185858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se acabó el tiempo"/>
          <p:cNvGrpSpPr/>
          <p:nvPr/>
        </p:nvGrpSpPr>
        <p:grpSpPr>
          <a:xfrm>
            <a:off x="1235132" y="185858"/>
            <a:ext cx="3190574" cy="1038403"/>
            <a:chOff x="4044308" y="185858"/>
            <a:chExt cx="3190574" cy="1038403"/>
          </a:xfrm>
        </p:grpSpPr>
        <p:sp>
          <p:nvSpPr>
            <p:cNvPr id="16" name="Rectángulo redondeado 15"/>
            <p:cNvSpPr/>
            <p:nvPr/>
          </p:nvSpPr>
          <p:spPr>
            <a:xfrm>
              <a:off x="4044308" y="288261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ángulo redondeado 16"/>
            <p:cNvSpPr/>
            <p:nvPr/>
          </p:nvSpPr>
          <p:spPr>
            <a:xfrm>
              <a:off x="4044308" y="185858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Cuadro de texto 26">
            <a:extLst>
              <a:ext uri="{FF2B5EF4-FFF2-40B4-BE49-F238E27FC236}">
                <a16:creationId xmlns:a16="http://schemas.microsoft.com/office/drawing/2014/main" xmlns="" id="{C81F7623-547B-4F1C-9848-0AFBE55E686D}"/>
              </a:ext>
            </a:extLst>
          </p:cNvPr>
          <p:cNvSpPr txBox="1"/>
          <p:nvPr/>
        </p:nvSpPr>
        <p:spPr>
          <a:xfrm>
            <a:off x="7505036" y="185859"/>
            <a:ext cx="371608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segundos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015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forma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4" name="Forma libre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5" name="Forma libre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rma libre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7" name="Forma libre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8" name="arena en la parte superior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9" name="arena en la parte inferior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0" name="conector recto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12" name="botón: iniciar temporizador"/>
          <p:cNvGrpSpPr/>
          <p:nvPr/>
        </p:nvGrpSpPr>
        <p:grpSpPr>
          <a:xfrm>
            <a:off x="1235132" y="185858"/>
            <a:ext cx="3190574" cy="1038403"/>
            <a:chOff x="1055838" y="185858"/>
            <a:chExt cx="3190574" cy="1038403"/>
          </a:xfrm>
        </p:grpSpPr>
        <p:sp>
          <p:nvSpPr>
            <p:cNvPr id="13" name="Rectángulo redondeado 12"/>
            <p:cNvSpPr/>
            <p:nvPr/>
          </p:nvSpPr>
          <p:spPr>
            <a:xfrm>
              <a:off x="1055838" y="288261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redondeado 13"/>
            <p:cNvSpPr/>
            <p:nvPr/>
          </p:nvSpPr>
          <p:spPr>
            <a:xfrm>
              <a:off x="1055838" y="185858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se acabó el tiempo"/>
          <p:cNvGrpSpPr/>
          <p:nvPr/>
        </p:nvGrpSpPr>
        <p:grpSpPr>
          <a:xfrm>
            <a:off x="1235132" y="185858"/>
            <a:ext cx="3190574" cy="1038403"/>
            <a:chOff x="4044308" y="185858"/>
            <a:chExt cx="3190574" cy="1038403"/>
          </a:xfrm>
        </p:grpSpPr>
        <p:sp>
          <p:nvSpPr>
            <p:cNvPr id="16" name="Rectángulo redondeado 15"/>
            <p:cNvSpPr/>
            <p:nvPr/>
          </p:nvSpPr>
          <p:spPr>
            <a:xfrm>
              <a:off x="4044308" y="288261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ángulo redondeado 16"/>
            <p:cNvSpPr/>
            <p:nvPr/>
          </p:nvSpPr>
          <p:spPr>
            <a:xfrm>
              <a:off x="4044308" y="185858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Cuadro de texto 26">
            <a:extLst>
              <a:ext uri="{FF2B5EF4-FFF2-40B4-BE49-F238E27FC236}">
                <a16:creationId xmlns:a16="http://schemas.microsoft.com/office/drawing/2014/main" xmlns="" id="{5990B326-03BB-47FD-87E6-38D225FF06F6}"/>
              </a:ext>
            </a:extLst>
          </p:cNvPr>
          <p:cNvSpPr txBox="1"/>
          <p:nvPr/>
        </p:nvSpPr>
        <p:spPr>
          <a:xfrm>
            <a:off x="7559570" y="185859"/>
            <a:ext cx="360701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minuto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6274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forma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4" name="Forma libre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5" name="Forma libre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rma libre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7" name="Forma libre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8" name="arena en la parte superior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9" name="arena en la parte inferior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0" name="conector recto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12" name="botón: iniciar temporizador"/>
          <p:cNvGrpSpPr/>
          <p:nvPr/>
        </p:nvGrpSpPr>
        <p:grpSpPr>
          <a:xfrm>
            <a:off x="1235132" y="185859"/>
            <a:ext cx="3190574" cy="1038403"/>
            <a:chOff x="1055838" y="185859"/>
            <a:chExt cx="3190574" cy="1038403"/>
          </a:xfrm>
        </p:grpSpPr>
        <p:sp>
          <p:nvSpPr>
            <p:cNvPr id="13" name="Rectángulo redondeado 12"/>
            <p:cNvSpPr/>
            <p:nvPr/>
          </p:nvSpPr>
          <p:spPr>
            <a:xfrm>
              <a:off x="1055838" y="288262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redondeado 13"/>
            <p:cNvSpPr/>
            <p:nvPr/>
          </p:nvSpPr>
          <p:spPr>
            <a:xfrm>
              <a:off x="1055838" y="185859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se acabó el tiempo"/>
          <p:cNvGrpSpPr/>
          <p:nvPr/>
        </p:nvGrpSpPr>
        <p:grpSpPr>
          <a:xfrm>
            <a:off x="1235132" y="185859"/>
            <a:ext cx="3190574" cy="1038403"/>
            <a:chOff x="4044308" y="185859"/>
            <a:chExt cx="3190574" cy="1038403"/>
          </a:xfrm>
        </p:grpSpPr>
        <p:sp>
          <p:nvSpPr>
            <p:cNvPr id="16" name="Rectángulo redondeado 15"/>
            <p:cNvSpPr/>
            <p:nvPr/>
          </p:nvSpPr>
          <p:spPr>
            <a:xfrm>
              <a:off x="4044308" y="288262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ángulo redondeado 16"/>
            <p:cNvSpPr/>
            <p:nvPr/>
          </p:nvSpPr>
          <p:spPr>
            <a:xfrm>
              <a:off x="4044308" y="185859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Cuadro de texto 26">
            <a:extLst>
              <a:ext uri="{FF2B5EF4-FFF2-40B4-BE49-F238E27FC236}">
                <a16:creationId xmlns:a16="http://schemas.microsoft.com/office/drawing/2014/main" xmlns="" id="{697F8153-8496-4443-A258-B4728722B5C5}"/>
              </a:ext>
            </a:extLst>
          </p:cNvPr>
          <p:cNvSpPr txBox="1"/>
          <p:nvPr/>
        </p:nvSpPr>
        <p:spPr>
          <a:xfrm>
            <a:off x="7559569" y="185859"/>
            <a:ext cx="36070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minutos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0094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12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1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2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forma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4" name="Forma libre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5" name="Forma libre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rma libre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7" name="Forma libre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8" name="arena en la parte superior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9" name="arena en la parte inferior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0" name="conector recto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12" name="botón: iniciar temporizador"/>
          <p:cNvGrpSpPr/>
          <p:nvPr/>
        </p:nvGrpSpPr>
        <p:grpSpPr>
          <a:xfrm>
            <a:off x="1235132" y="185858"/>
            <a:ext cx="3190574" cy="1038403"/>
            <a:chOff x="1055838" y="185858"/>
            <a:chExt cx="3190574" cy="1038403"/>
          </a:xfrm>
        </p:grpSpPr>
        <p:sp>
          <p:nvSpPr>
            <p:cNvPr id="13" name="Rectángulo redondeado 12"/>
            <p:cNvSpPr/>
            <p:nvPr/>
          </p:nvSpPr>
          <p:spPr>
            <a:xfrm>
              <a:off x="1055838" y="288261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redondeado 13"/>
            <p:cNvSpPr/>
            <p:nvPr/>
          </p:nvSpPr>
          <p:spPr>
            <a:xfrm>
              <a:off x="1055838" y="185858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se acabó el tiempo"/>
          <p:cNvGrpSpPr/>
          <p:nvPr/>
        </p:nvGrpSpPr>
        <p:grpSpPr>
          <a:xfrm>
            <a:off x="1235132" y="185858"/>
            <a:ext cx="3190574" cy="1038403"/>
            <a:chOff x="4044308" y="185858"/>
            <a:chExt cx="3190574" cy="1038403"/>
          </a:xfrm>
        </p:grpSpPr>
        <p:sp>
          <p:nvSpPr>
            <p:cNvPr id="16" name="Rectángulo redondeado 15"/>
            <p:cNvSpPr/>
            <p:nvPr/>
          </p:nvSpPr>
          <p:spPr>
            <a:xfrm>
              <a:off x="4044308" y="288261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ángulo redondeado 16"/>
            <p:cNvSpPr/>
            <p:nvPr/>
          </p:nvSpPr>
          <p:spPr>
            <a:xfrm>
              <a:off x="4044308" y="185858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Cuadro de texto 26">
            <a:extLst>
              <a:ext uri="{FF2B5EF4-FFF2-40B4-BE49-F238E27FC236}">
                <a16:creationId xmlns:a16="http://schemas.microsoft.com/office/drawing/2014/main" xmlns="" id="{64F00925-F877-46BA-AA80-B12B939C79F4}"/>
              </a:ext>
            </a:extLst>
          </p:cNvPr>
          <p:cNvSpPr txBox="1"/>
          <p:nvPr/>
        </p:nvSpPr>
        <p:spPr>
          <a:xfrm>
            <a:off x="7559569" y="185859"/>
            <a:ext cx="36070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minutos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176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3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3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forma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4" name="Forma libre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5" name="Forma libre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rma libre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7" name="Forma libre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8" name="arena en la parte superior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9" name="arena en la parte inferior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0" name="conector recto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12" name="botón: iniciar temporizador"/>
          <p:cNvGrpSpPr/>
          <p:nvPr/>
        </p:nvGrpSpPr>
        <p:grpSpPr>
          <a:xfrm>
            <a:off x="1235132" y="185858"/>
            <a:ext cx="3190574" cy="1038403"/>
            <a:chOff x="1055838" y="185858"/>
            <a:chExt cx="3190574" cy="1038403"/>
          </a:xfrm>
        </p:grpSpPr>
        <p:sp>
          <p:nvSpPr>
            <p:cNvPr id="13" name="Rectángulo redondeado 12"/>
            <p:cNvSpPr/>
            <p:nvPr/>
          </p:nvSpPr>
          <p:spPr>
            <a:xfrm>
              <a:off x="1055838" y="288261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redondeado 13"/>
            <p:cNvSpPr/>
            <p:nvPr/>
          </p:nvSpPr>
          <p:spPr>
            <a:xfrm>
              <a:off x="1055838" y="185858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se acabó el tiempo"/>
          <p:cNvGrpSpPr/>
          <p:nvPr/>
        </p:nvGrpSpPr>
        <p:grpSpPr>
          <a:xfrm>
            <a:off x="1235132" y="185858"/>
            <a:ext cx="3190574" cy="1038403"/>
            <a:chOff x="4044308" y="185858"/>
            <a:chExt cx="3190574" cy="1038403"/>
          </a:xfrm>
        </p:grpSpPr>
        <p:sp>
          <p:nvSpPr>
            <p:cNvPr id="16" name="Rectángulo redondeado 15"/>
            <p:cNvSpPr/>
            <p:nvPr/>
          </p:nvSpPr>
          <p:spPr>
            <a:xfrm>
              <a:off x="4044308" y="288261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ángulo redondeado 16"/>
            <p:cNvSpPr/>
            <p:nvPr/>
          </p:nvSpPr>
          <p:spPr>
            <a:xfrm>
              <a:off x="4044308" y="185858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Cuadro de texto 26">
            <a:extLst>
              <a:ext uri="{FF2B5EF4-FFF2-40B4-BE49-F238E27FC236}">
                <a16:creationId xmlns:a16="http://schemas.microsoft.com/office/drawing/2014/main" xmlns="" id="{0D9DA596-CEF9-4478-B73F-879EEA931B0B}"/>
              </a:ext>
            </a:extLst>
          </p:cNvPr>
          <p:cNvSpPr txBox="1"/>
          <p:nvPr/>
        </p:nvSpPr>
        <p:spPr>
          <a:xfrm>
            <a:off x="7559569" y="185859"/>
            <a:ext cx="36070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minutos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76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6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6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forma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4" name="Forma libre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5" name="Forma libre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rma libre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7" name="Forma libre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8" name="arena en la parte superior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9" name="arena en la parte inferior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0" name="conector recto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12" name="botón: iniciar temporizador"/>
          <p:cNvGrpSpPr/>
          <p:nvPr/>
        </p:nvGrpSpPr>
        <p:grpSpPr>
          <a:xfrm>
            <a:off x="1235132" y="185858"/>
            <a:ext cx="3190574" cy="1038403"/>
            <a:chOff x="1055838" y="185858"/>
            <a:chExt cx="3190574" cy="1038403"/>
          </a:xfrm>
        </p:grpSpPr>
        <p:sp>
          <p:nvSpPr>
            <p:cNvPr id="13" name="Rectángulo redondeado 12"/>
            <p:cNvSpPr/>
            <p:nvPr/>
          </p:nvSpPr>
          <p:spPr>
            <a:xfrm>
              <a:off x="1055838" y="288261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redondeado 13"/>
            <p:cNvSpPr/>
            <p:nvPr/>
          </p:nvSpPr>
          <p:spPr>
            <a:xfrm>
              <a:off x="1055838" y="185858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se acabó el tiempo"/>
          <p:cNvGrpSpPr/>
          <p:nvPr/>
        </p:nvGrpSpPr>
        <p:grpSpPr>
          <a:xfrm>
            <a:off x="1235132" y="185858"/>
            <a:ext cx="3190574" cy="1038403"/>
            <a:chOff x="4044308" y="185858"/>
            <a:chExt cx="3190574" cy="1038403"/>
          </a:xfrm>
        </p:grpSpPr>
        <p:sp>
          <p:nvSpPr>
            <p:cNvPr id="16" name="Rectángulo redondeado 15"/>
            <p:cNvSpPr/>
            <p:nvPr/>
          </p:nvSpPr>
          <p:spPr>
            <a:xfrm>
              <a:off x="4044308" y="288261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ángulo redondeado 16"/>
            <p:cNvSpPr/>
            <p:nvPr/>
          </p:nvSpPr>
          <p:spPr>
            <a:xfrm>
              <a:off x="4044308" y="185858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Cuadro de texto 26">
            <a:extLst>
              <a:ext uri="{FF2B5EF4-FFF2-40B4-BE49-F238E27FC236}">
                <a16:creationId xmlns:a16="http://schemas.microsoft.com/office/drawing/2014/main" xmlns="" id="{14721794-C63F-434B-AC98-E45C5614B3BE}"/>
              </a:ext>
            </a:extLst>
          </p:cNvPr>
          <p:cNvSpPr txBox="1"/>
          <p:nvPr/>
        </p:nvSpPr>
        <p:spPr>
          <a:xfrm>
            <a:off x="7559569" y="185859"/>
            <a:ext cx="36070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minutos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530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12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1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2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forma 3"/>
          <p:cNvSpPr>
            <a:spLocks noChangeAspect="1" noChangeArrowheads="1" noTextEdit="1"/>
          </p:cNvSpPr>
          <p:nvPr/>
        </p:nvSpPr>
        <p:spPr bwMode="auto">
          <a:xfrm>
            <a:off x="1323975" y="1447800"/>
            <a:ext cx="301942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4" name="Forma libre 3"/>
          <p:cNvSpPr>
            <a:spLocks/>
          </p:cNvSpPr>
          <p:nvPr/>
        </p:nvSpPr>
        <p:spPr bwMode="auto">
          <a:xfrm>
            <a:off x="1520825" y="1735138"/>
            <a:ext cx="2628900" cy="4381500"/>
          </a:xfrm>
          <a:custGeom>
            <a:avLst/>
            <a:gdLst>
              <a:gd name="T0" fmla="*/ 1131 w 1131"/>
              <a:gd name="T1" fmla="*/ 0 h 1887"/>
              <a:gd name="T2" fmla="*/ 0 w 1131"/>
              <a:gd name="T3" fmla="*/ 0 h 1887"/>
              <a:gd name="T4" fmla="*/ 0 w 1131"/>
              <a:gd name="T5" fmla="*/ 194 h 1887"/>
              <a:gd name="T6" fmla="*/ 460 w 1131"/>
              <a:gd name="T7" fmla="*/ 934 h 1887"/>
              <a:gd name="T8" fmla="*/ 460 w 1131"/>
              <a:gd name="T9" fmla="*/ 954 h 1887"/>
              <a:gd name="T10" fmla="*/ 0 w 1131"/>
              <a:gd name="T11" fmla="*/ 1694 h 1887"/>
              <a:gd name="T12" fmla="*/ 0 w 1131"/>
              <a:gd name="T13" fmla="*/ 1887 h 1887"/>
              <a:gd name="T14" fmla="*/ 1131 w 1131"/>
              <a:gd name="T15" fmla="*/ 1887 h 1887"/>
              <a:gd name="T16" fmla="*/ 1131 w 1131"/>
              <a:gd name="T17" fmla="*/ 1694 h 1887"/>
              <a:gd name="T18" fmla="*/ 671 w 1131"/>
              <a:gd name="T19" fmla="*/ 954 h 1887"/>
              <a:gd name="T20" fmla="*/ 671 w 1131"/>
              <a:gd name="T21" fmla="*/ 934 h 1887"/>
              <a:gd name="T22" fmla="*/ 1131 w 1131"/>
              <a:gd name="T23" fmla="*/ 194 h 1887"/>
              <a:gd name="T24" fmla="*/ 1131 w 1131"/>
              <a:gd name="T25" fmla="*/ 0 h 18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1" h="1887">
                <a:moveTo>
                  <a:pt x="1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194"/>
                  <a:pt x="0" y="194"/>
                  <a:pt x="0" y="194"/>
                </a:cubicBezTo>
                <a:cubicBezTo>
                  <a:pt x="0" y="675"/>
                  <a:pt x="297" y="865"/>
                  <a:pt x="460" y="934"/>
                </a:cubicBezTo>
                <a:cubicBezTo>
                  <a:pt x="469" y="937"/>
                  <a:pt x="469" y="950"/>
                  <a:pt x="460" y="954"/>
                </a:cubicBezTo>
                <a:cubicBezTo>
                  <a:pt x="297" y="1022"/>
                  <a:pt x="0" y="1212"/>
                  <a:pt x="0" y="1694"/>
                </a:cubicBezTo>
                <a:cubicBezTo>
                  <a:pt x="0" y="1887"/>
                  <a:pt x="0" y="1887"/>
                  <a:pt x="0" y="1887"/>
                </a:cubicBezTo>
                <a:cubicBezTo>
                  <a:pt x="1131" y="1887"/>
                  <a:pt x="1131" y="1887"/>
                  <a:pt x="1131" y="1887"/>
                </a:cubicBezTo>
                <a:cubicBezTo>
                  <a:pt x="1131" y="1694"/>
                  <a:pt x="1131" y="1694"/>
                  <a:pt x="1131" y="1694"/>
                </a:cubicBezTo>
                <a:cubicBezTo>
                  <a:pt x="1131" y="1212"/>
                  <a:pt x="834" y="1022"/>
                  <a:pt x="671" y="954"/>
                </a:cubicBezTo>
                <a:cubicBezTo>
                  <a:pt x="661" y="950"/>
                  <a:pt x="661" y="937"/>
                  <a:pt x="671" y="934"/>
                </a:cubicBezTo>
                <a:cubicBezTo>
                  <a:pt x="834" y="865"/>
                  <a:pt x="1131" y="675"/>
                  <a:pt x="1131" y="194"/>
                </a:cubicBezTo>
                <a:cubicBezTo>
                  <a:pt x="1131" y="0"/>
                  <a:pt x="1131" y="0"/>
                  <a:pt x="1131" y="0"/>
                </a:cubicBezTo>
              </a:path>
            </a:pathLst>
          </a:cu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5" name="Forma libre 4"/>
          <p:cNvSpPr>
            <a:spLocks/>
          </p:cNvSpPr>
          <p:nvPr/>
        </p:nvSpPr>
        <p:spPr bwMode="auto">
          <a:xfrm>
            <a:off x="1325563" y="1449388"/>
            <a:ext cx="3019425" cy="285750"/>
          </a:xfrm>
          <a:custGeom>
            <a:avLst/>
            <a:gdLst>
              <a:gd name="T0" fmla="*/ 1262 w 1299"/>
              <a:gd name="T1" fmla="*/ 0 h 123"/>
              <a:gd name="T2" fmla="*/ 36 w 1299"/>
              <a:gd name="T3" fmla="*/ 0 h 123"/>
              <a:gd name="T4" fmla="*/ 0 w 1299"/>
              <a:gd name="T5" fmla="*/ 36 h 123"/>
              <a:gd name="T6" fmla="*/ 0 w 1299"/>
              <a:gd name="T7" fmla="*/ 86 h 123"/>
              <a:gd name="T8" fmla="*/ 36 w 1299"/>
              <a:gd name="T9" fmla="*/ 123 h 123"/>
              <a:gd name="T10" fmla="*/ 1262 w 1299"/>
              <a:gd name="T11" fmla="*/ 123 h 123"/>
              <a:gd name="T12" fmla="*/ 1299 w 1299"/>
              <a:gd name="T13" fmla="*/ 86 h 123"/>
              <a:gd name="T14" fmla="*/ 1299 w 1299"/>
              <a:gd name="T15" fmla="*/ 36 h 123"/>
              <a:gd name="T16" fmla="*/ 1262 w 1299"/>
              <a:gd name="T17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3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6"/>
                  <a:pt x="0" y="3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107"/>
                  <a:pt x="16" y="123"/>
                  <a:pt x="36" y="123"/>
                </a:cubicBezTo>
                <a:cubicBezTo>
                  <a:pt x="1262" y="123"/>
                  <a:pt x="1262" y="123"/>
                  <a:pt x="1262" y="123"/>
                </a:cubicBezTo>
                <a:cubicBezTo>
                  <a:pt x="1283" y="123"/>
                  <a:pt x="1299" y="107"/>
                  <a:pt x="1299" y="86"/>
                </a:cubicBezTo>
                <a:cubicBezTo>
                  <a:pt x="1299" y="36"/>
                  <a:pt x="1299" y="36"/>
                  <a:pt x="1299" y="36"/>
                </a:cubicBezTo>
                <a:cubicBezTo>
                  <a:pt x="1299" y="16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rma libre 5"/>
          <p:cNvSpPr>
            <a:spLocks/>
          </p:cNvSpPr>
          <p:nvPr/>
        </p:nvSpPr>
        <p:spPr bwMode="auto">
          <a:xfrm>
            <a:off x="1325563" y="6116638"/>
            <a:ext cx="3019425" cy="288925"/>
          </a:xfrm>
          <a:custGeom>
            <a:avLst/>
            <a:gdLst>
              <a:gd name="T0" fmla="*/ 1262 w 1299"/>
              <a:gd name="T1" fmla="*/ 0 h 124"/>
              <a:gd name="T2" fmla="*/ 36 w 1299"/>
              <a:gd name="T3" fmla="*/ 0 h 124"/>
              <a:gd name="T4" fmla="*/ 0 w 1299"/>
              <a:gd name="T5" fmla="*/ 37 h 124"/>
              <a:gd name="T6" fmla="*/ 0 w 1299"/>
              <a:gd name="T7" fmla="*/ 87 h 124"/>
              <a:gd name="T8" fmla="*/ 36 w 1299"/>
              <a:gd name="T9" fmla="*/ 124 h 124"/>
              <a:gd name="T10" fmla="*/ 1262 w 1299"/>
              <a:gd name="T11" fmla="*/ 124 h 124"/>
              <a:gd name="T12" fmla="*/ 1299 w 1299"/>
              <a:gd name="T13" fmla="*/ 87 h 124"/>
              <a:gd name="T14" fmla="*/ 1299 w 1299"/>
              <a:gd name="T15" fmla="*/ 37 h 124"/>
              <a:gd name="T16" fmla="*/ 1262 w 1299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124">
                <a:moveTo>
                  <a:pt x="1262" y="0"/>
                </a:moveTo>
                <a:cubicBezTo>
                  <a:pt x="36" y="0"/>
                  <a:pt x="36" y="0"/>
                  <a:pt x="36" y="0"/>
                </a:cubicBezTo>
                <a:cubicBezTo>
                  <a:pt x="16" y="0"/>
                  <a:pt x="0" y="17"/>
                  <a:pt x="0" y="37"/>
                </a:cubicBezTo>
                <a:cubicBezTo>
                  <a:pt x="0" y="87"/>
                  <a:pt x="0" y="87"/>
                  <a:pt x="0" y="87"/>
                </a:cubicBezTo>
                <a:cubicBezTo>
                  <a:pt x="0" y="107"/>
                  <a:pt x="16" y="124"/>
                  <a:pt x="36" y="124"/>
                </a:cubicBezTo>
                <a:cubicBezTo>
                  <a:pt x="1262" y="124"/>
                  <a:pt x="1262" y="124"/>
                  <a:pt x="1262" y="124"/>
                </a:cubicBezTo>
                <a:cubicBezTo>
                  <a:pt x="1283" y="124"/>
                  <a:pt x="1299" y="107"/>
                  <a:pt x="1299" y="87"/>
                </a:cubicBezTo>
                <a:cubicBezTo>
                  <a:pt x="1299" y="37"/>
                  <a:pt x="1299" y="37"/>
                  <a:pt x="1299" y="37"/>
                </a:cubicBezTo>
                <a:cubicBezTo>
                  <a:pt x="1299" y="17"/>
                  <a:pt x="1283" y="0"/>
                  <a:pt x="1262" y="0"/>
                </a:cubicBezTo>
                <a:close/>
              </a:path>
            </a:pathLst>
          </a:custGeom>
          <a:solidFill>
            <a:srgbClr val="8C623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7" name="Forma libre 6"/>
          <p:cNvSpPr>
            <a:spLocks/>
          </p:cNvSpPr>
          <p:nvPr/>
        </p:nvSpPr>
        <p:spPr bwMode="auto">
          <a:xfrm>
            <a:off x="1325563" y="6232525"/>
            <a:ext cx="3019425" cy="173038"/>
          </a:xfrm>
          <a:custGeom>
            <a:avLst/>
            <a:gdLst>
              <a:gd name="T0" fmla="*/ 1262 w 1299"/>
              <a:gd name="T1" fmla="*/ 36 h 74"/>
              <a:gd name="T2" fmla="*/ 36 w 1299"/>
              <a:gd name="T3" fmla="*/ 36 h 74"/>
              <a:gd name="T4" fmla="*/ 0 w 1299"/>
              <a:gd name="T5" fmla="*/ 0 h 74"/>
              <a:gd name="T6" fmla="*/ 0 w 1299"/>
              <a:gd name="T7" fmla="*/ 37 h 74"/>
              <a:gd name="T8" fmla="*/ 36 w 1299"/>
              <a:gd name="T9" fmla="*/ 74 h 74"/>
              <a:gd name="T10" fmla="*/ 1262 w 1299"/>
              <a:gd name="T11" fmla="*/ 74 h 74"/>
              <a:gd name="T12" fmla="*/ 1299 w 1299"/>
              <a:gd name="T13" fmla="*/ 37 h 74"/>
              <a:gd name="T14" fmla="*/ 1299 w 1299"/>
              <a:gd name="T15" fmla="*/ 0 h 74"/>
              <a:gd name="T16" fmla="*/ 1262 w 1299"/>
              <a:gd name="T17" fmla="*/ 36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9" h="74">
                <a:moveTo>
                  <a:pt x="1262" y="36"/>
                </a:moveTo>
                <a:cubicBezTo>
                  <a:pt x="36" y="36"/>
                  <a:pt x="36" y="36"/>
                  <a:pt x="36" y="36"/>
                </a:cubicBezTo>
                <a:cubicBezTo>
                  <a:pt x="16" y="36"/>
                  <a:pt x="0" y="20"/>
                  <a:pt x="0" y="0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57"/>
                  <a:pt x="16" y="74"/>
                  <a:pt x="36" y="74"/>
                </a:cubicBezTo>
                <a:cubicBezTo>
                  <a:pt x="1262" y="74"/>
                  <a:pt x="1262" y="74"/>
                  <a:pt x="1262" y="74"/>
                </a:cubicBezTo>
                <a:cubicBezTo>
                  <a:pt x="1283" y="74"/>
                  <a:pt x="1299" y="57"/>
                  <a:pt x="1299" y="37"/>
                </a:cubicBezTo>
                <a:cubicBezTo>
                  <a:pt x="1299" y="0"/>
                  <a:pt x="1299" y="0"/>
                  <a:pt x="1299" y="0"/>
                </a:cubicBezTo>
                <a:cubicBezTo>
                  <a:pt x="1299" y="20"/>
                  <a:pt x="1283" y="36"/>
                  <a:pt x="1262" y="36"/>
                </a:cubicBezTo>
                <a:close/>
              </a:path>
            </a:pathLst>
          </a:custGeom>
          <a:solidFill>
            <a:srgbClr val="855C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8" name="arena en la parte superior"/>
          <p:cNvSpPr>
            <a:spLocks/>
          </p:cNvSpPr>
          <p:nvPr/>
        </p:nvSpPr>
        <p:spPr bwMode="auto">
          <a:xfrm>
            <a:off x="1638300" y="2382838"/>
            <a:ext cx="2395538" cy="1495425"/>
          </a:xfrm>
          <a:custGeom>
            <a:avLst/>
            <a:gdLst>
              <a:gd name="T0" fmla="*/ 22 w 1031"/>
              <a:gd name="T1" fmla="*/ 4 h 644"/>
              <a:gd name="T2" fmla="*/ 1 w 1031"/>
              <a:gd name="T3" fmla="*/ 21 h 644"/>
              <a:gd name="T4" fmla="*/ 78 w 1031"/>
              <a:gd name="T5" fmla="*/ 295 h 644"/>
              <a:gd name="T6" fmla="*/ 259 w 1031"/>
              <a:gd name="T7" fmla="*/ 515 h 644"/>
              <a:gd name="T8" fmla="*/ 516 w 1031"/>
              <a:gd name="T9" fmla="*/ 644 h 644"/>
              <a:gd name="T10" fmla="*/ 769 w 1031"/>
              <a:gd name="T11" fmla="*/ 518 h 644"/>
              <a:gd name="T12" fmla="*/ 952 w 1031"/>
              <a:gd name="T13" fmla="*/ 297 h 644"/>
              <a:gd name="T14" fmla="*/ 1030 w 1031"/>
              <a:gd name="T15" fmla="*/ 21 h 644"/>
              <a:gd name="T16" fmla="*/ 1009 w 1031"/>
              <a:gd name="T17" fmla="*/ 4 h 644"/>
              <a:gd name="T18" fmla="*/ 661 w 1031"/>
              <a:gd name="T19" fmla="*/ 118 h 644"/>
              <a:gd name="T20" fmla="*/ 370 w 1031"/>
              <a:gd name="T21" fmla="*/ 118 h 644"/>
              <a:gd name="T22" fmla="*/ 22 w 1031"/>
              <a:gd name="T23" fmla="*/ 4 h 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31" h="644">
                <a:moveTo>
                  <a:pt x="22" y="4"/>
                </a:moveTo>
                <a:cubicBezTo>
                  <a:pt x="11" y="0"/>
                  <a:pt x="0" y="10"/>
                  <a:pt x="1" y="21"/>
                </a:cubicBezTo>
                <a:cubicBezTo>
                  <a:pt x="11" y="122"/>
                  <a:pt x="37" y="214"/>
                  <a:pt x="78" y="295"/>
                </a:cubicBezTo>
                <a:cubicBezTo>
                  <a:pt x="122" y="381"/>
                  <a:pt x="182" y="455"/>
                  <a:pt x="259" y="515"/>
                </a:cubicBezTo>
                <a:cubicBezTo>
                  <a:pt x="370" y="603"/>
                  <a:pt x="483" y="636"/>
                  <a:pt x="516" y="644"/>
                </a:cubicBezTo>
                <a:cubicBezTo>
                  <a:pt x="548" y="636"/>
                  <a:pt x="658" y="604"/>
                  <a:pt x="769" y="518"/>
                </a:cubicBezTo>
                <a:cubicBezTo>
                  <a:pt x="846" y="458"/>
                  <a:pt x="908" y="384"/>
                  <a:pt x="952" y="297"/>
                </a:cubicBezTo>
                <a:cubicBezTo>
                  <a:pt x="993" y="216"/>
                  <a:pt x="1019" y="123"/>
                  <a:pt x="1030" y="21"/>
                </a:cubicBezTo>
                <a:cubicBezTo>
                  <a:pt x="1031" y="10"/>
                  <a:pt x="1020" y="0"/>
                  <a:pt x="1009" y="4"/>
                </a:cubicBezTo>
                <a:cubicBezTo>
                  <a:pt x="661" y="118"/>
                  <a:pt x="661" y="118"/>
                  <a:pt x="661" y="118"/>
                </a:cubicBezTo>
                <a:cubicBezTo>
                  <a:pt x="566" y="149"/>
                  <a:pt x="465" y="149"/>
                  <a:pt x="370" y="118"/>
                </a:cubicBezTo>
                <a:lnTo>
                  <a:pt x="22" y="4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9" name="arena en la parte inferior"/>
          <p:cNvSpPr>
            <a:spLocks/>
          </p:cNvSpPr>
          <p:nvPr/>
        </p:nvSpPr>
        <p:spPr bwMode="auto">
          <a:xfrm>
            <a:off x="1625600" y="5057775"/>
            <a:ext cx="2417763" cy="1058863"/>
          </a:xfrm>
          <a:custGeom>
            <a:avLst/>
            <a:gdLst>
              <a:gd name="T0" fmla="*/ 0 w 1523"/>
              <a:gd name="T1" fmla="*/ 667 h 667"/>
              <a:gd name="T2" fmla="*/ 763 w 1523"/>
              <a:gd name="T3" fmla="*/ 0 h 667"/>
              <a:gd name="T4" fmla="*/ 1523 w 1523"/>
              <a:gd name="T5" fmla="*/ 667 h 667"/>
              <a:gd name="T6" fmla="*/ 0 w 1523"/>
              <a:gd name="T7" fmla="*/ 6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3" h="667">
                <a:moveTo>
                  <a:pt x="0" y="667"/>
                </a:moveTo>
                <a:lnTo>
                  <a:pt x="763" y="0"/>
                </a:lnTo>
                <a:lnTo>
                  <a:pt x="1523" y="667"/>
                </a:lnTo>
                <a:lnTo>
                  <a:pt x="0" y="667"/>
                </a:lnTo>
                <a:close/>
              </a:path>
            </a:pathLst>
          </a:cu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sp>
        <p:nvSpPr>
          <p:cNvPr id="10" name="conector recto"/>
          <p:cNvSpPr>
            <a:spLocks noChangeArrowheads="1"/>
          </p:cNvSpPr>
          <p:nvPr/>
        </p:nvSpPr>
        <p:spPr bwMode="auto">
          <a:xfrm>
            <a:off x="2792413" y="3855244"/>
            <a:ext cx="87313" cy="2259807"/>
          </a:xfrm>
          <a:prstGeom prst="rect">
            <a:avLst/>
          </a:prstGeom>
          <a:solidFill>
            <a:srgbClr val="EDCD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s-ES" dirty="0"/>
          </a:p>
        </p:txBody>
      </p:sp>
      <p:grpSp>
        <p:nvGrpSpPr>
          <p:cNvPr id="12" name="botón: iniciar temporizador"/>
          <p:cNvGrpSpPr/>
          <p:nvPr/>
        </p:nvGrpSpPr>
        <p:grpSpPr>
          <a:xfrm>
            <a:off x="1235132" y="185859"/>
            <a:ext cx="3190574" cy="1038403"/>
            <a:chOff x="1055838" y="185859"/>
            <a:chExt cx="3190574" cy="1038403"/>
          </a:xfrm>
        </p:grpSpPr>
        <p:sp>
          <p:nvSpPr>
            <p:cNvPr id="13" name="Rectángulo redondeado 12"/>
            <p:cNvSpPr/>
            <p:nvPr/>
          </p:nvSpPr>
          <p:spPr>
            <a:xfrm>
              <a:off x="1055838" y="288262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redondeado 13"/>
            <p:cNvSpPr/>
            <p:nvPr/>
          </p:nvSpPr>
          <p:spPr>
            <a:xfrm>
              <a:off x="1055838" y="185859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INICIAR TEMPORIZADOR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se acabó el tiempo"/>
          <p:cNvGrpSpPr/>
          <p:nvPr/>
        </p:nvGrpSpPr>
        <p:grpSpPr>
          <a:xfrm>
            <a:off x="1235132" y="185858"/>
            <a:ext cx="3190574" cy="1038403"/>
            <a:chOff x="4044308" y="185858"/>
            <a:chExt cx="3190574" cy="1038403"/>
          </a:xfrm>
        </p:grpSpPr>
        <p:sp>
          <p:nvSpPr>
            <p:cNvPr id="16" name="Rectángulo redondeado 15"/>
            <p:cNvSpPr/>
            <p:nvPr/>
          </p:nvSpPr>
          <p:spPr>
            <a:xfrm>
              <a:off x="4044308" y="288261"/>
              <a:ext cx="3190574" cy="93600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ángulo redondeado 16"/>
            <p:cNvSpPr/>
            <p:nvPr/>
          </p:nvSpPr>
          <p:spPr>
            <a:xfrm>
              <a:off x="4044308" y="185858"/>
              <a:ext cx="3190574" cy="93600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es-E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 ACABÓ EL TIEMPO</a:t>
              </a:r>
              <a:endParaRPr lang="es-E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Cuadro de texto 26">
            <a:extLst>
              <a:ext uri="{FF2B5EF4-FFF2-40B4-BE49-F238E27FC236}">
                <a16:creationId xmlns:a16="http://schemas.microsoft.com/office/drawing/2014/main" xmlns="" id="{184188AA-E7B8-4D5B-90F6-F2F3F701C992}"/>
              </a:ext>
            </a:extLst>
          </p:cNvPr>
          <p:cNvSpPr txBox="1"/>
          <p:nvPr/>
        </p:nvSpPr>
        <p:spPr>
          <a:xfrm>
            <a:off x="7559569" y="185859"/>
            <a:ext cx="36070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es-E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LÍMITE DE TIEMPO: </a:t>
            </a:r>
          </a:p>
          <a:p>
            <a:pPr algn="ctr" rtl="0"/>
            <a:r>
              <a:rPr lang="es-E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minutos</a:t>
            </a:r>
            <a:endParaRPr lang="es-E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851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9" dur="18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799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8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00"/>
                            </p:stCondLst>
                            <p:childTnLst>
                              <p:par>
                                <p:cTn id="15" presetID="22" presetClass="exit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800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549803_TF16401595.potx" id="{A9B3D80D-75D7-4478-9B63-361E541E4714}" vid="{B9C05088-389A-43D3-B5F3-9733B58C119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Temporizadores de clase (reloj de arena)</Template>
  <TotalTime>0</TotalTime>
  <Words>91</Words>
  <Application>Microsoft Office PowerPoint</Application>
  <PresentationFormat>Panorámica</PresentationFormat>
  <Paragraphs>35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2018-08-03T03:21:11Z</dcterms:created>
  <dcterms:modified xsi:type="dcterms:W3CDTF">2018-08-03T03:22:09Z</dcterms:modified>
</cp:coreProperties>
</file>