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2" r:id="rId2"/>
    <p:sldId id="267" r:id="rId3"/>
    <p:sldId id="268" r:id="rId4"/>
    <p:sldId id="269" r:id="rId5"/>
    <p:sldId id="270" r:id="rId6"/>
    <p:sldId id="271" r:id="rId7"/>
    <p:sldId id="272" r:id="rId8"/>
  </p:sldIdLst>
  <p:sldSz cx="12192000" cy="6858000"/>
  <p:notesSz cx="6858000" cy="9144000"/>
  <p:custDataLst>
    <p:tags r:id="rId11"/>
  </p:custDataLst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30 segundos de reloj" id="{1C85585A-2ADC-4385-8BA5-044504A297B6}">
          <p14:sldIdLst>
            <p14:sldId id="262"/>
          </p14:sldIdLst>
        </p14:section>
        <p14:section name="1 minuto de reloj" id="{FF6287C1-9615-4057-B8F7-830BF6E948DA}">
          <p14:sldIdLst>
            <p14:sldId id="267"/>
          </p14:sldIdLst>
        </p14:section>
        <p14:section name="2 minutos de reloj" id="{201E0828-0828-4C19-A6CF-CE5FF366859D}">
          <p14:sldIdLst>
            <p14:sldId id="268"/>
          </p14:sldIdLst>
        </p14:section>
        <p14:section name="5 minutos de reloj" id="{8591CD2D-2684-42DC-91D4-6D050565FABE}">
          <p14:sldIdLst>
            <p14:sldId id="269"/>
          </p14:sldIdLst>
        </p14:section>
        <p14:section name="10 minutos de reloj" id="{314F51AF-1441-4174-9800-B5DE2F0EBE8F}">
          <p14:sldIdLst>
            <p14:sldId id="270"/>
          </p14:sldIdLst>
        </p14:section>
        <p14:section name="20 minutos de reloj" id="{1DC6372D-8D06-424D-A979-C2D1C771256E}">
          <p14:sldIdLst>
            <p14:sldId id="271"/>
          </p14:sldIdLst>
        </p14:section>
        <p14:section name="30 minutos de reloj" id="{DA42CE8B-9356-442F-BE93-3F2DD48D3F2F}">
          <p14:sldIdLst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D0A4"/>
    <a:srgbClr val="FDCA9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377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74F024-2305-488E-A8BD-014FF6CBC5A2}" type="datetime1">
              <a:rPr lang="es-ES" smtClean="0"/>
              <a:t>02/08/2018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53EDD5-40C3-4A91-8C2D-1BD8DD4B87AC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391920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noProof="0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B13A28-980B-4B3C-B8B5-8D5C7D15AFF9}" type="datetime1">
              <a:rPr lang="es-ES" noProof="0" smtClean="0"/>
              <a:pPr/>
              <a:t>02/08/2018</a:t>
            </a:fld>
            <a:endParaRPr lang="es-ES" noProof="0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noProof="0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dirty="0" smtClean="0"/>
              <a:t>Editar el estilo de texto del patrón</a:t>
            </a:r>
          </a:p>
          <a:p>
            <a:pPr lvl="1"/>
            <a:r>
              <a:rPr lang="es-ES" noProof="0" dirty="0" smtClean="0"/>
              <a:t>Segundo nivel</a:t>
            </a:r>
          </a:p>
          <a:p>
            <a:pPr lvl="2"/>
            <a:r>
              <a:rPr lang="es-ES" noProof="0" dirty="0" smtClean="0"/>
              <a:t>Tercer nivel</a:t>
            </a:r>
          </a:p>
          <a:p>
            <a:pPr lvl="3"/>
            <a:r>
              <a:rPr lang="es-ES" noProof="0" dirty="0" smtClean="0"/>
              <a:t>Cuarto nivel</a:t>
            </a:r>
          </a:p>
          <a:p>
            <a:pPr lvl="4"/>
            <a:r>
              <a:rPr lang="es-ES" noProof="0" dirty="0" smtClean="0"/>
              <a:t>Quinto nivel</a:t>
            </a:r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52DE6E-395C-4CD1-B145-EFC0D46710A4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603473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2DE6E-395C-4CD1-B145-EFC0D46710A4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29201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2DE6E-395C-4CD1-B145-EFC0D46710A4}" type="slidenum">
              <a:rPr lang="es-ES" smtClean="0"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83302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2DE6E-395C-4CD1-B145-EFC0D46710A4}" type="slidenum">
              <a:rPr lang="es-ES" smtClean="0"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68120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2DE6E-395C-4CD1-B145-EFC0D46710A4}" type="slidenum">
              <a:rPr lang="es-ES" smtClean="0"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5549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2DE6E-395C-4CD1-B145-EFC0D46710A4}" type="slidenum">
              <a:rPr lang="es-ES" smtClean="0"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819887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2DE6E-395C-4CD1-B145-EFC0D46710A4}" type="slidenum">
              <a:rPr lang="es-ES" smtClean="0"/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533134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2DE6E-395C-4CD1-B145-EFC0D46710A4}" type="slidenum">
              <a:rPr lang="es-ES" smtClean="0"/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16976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 smtClean="0"/>
              <a:t>Haga clic para modificar el estilo de subtítulo del patrón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B986CEE-68CC-421E-8E40-F6E4A917ACAA}" type="datetime1">
              <a:rPr lang="es-ES" noProof="0" smtClean="0"/>
              <a:pPr/>
              <a:t>02/08/2018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es-ES" noProof="0" smtClean="0"/>
              <a:t>‹Nº›</a:t>
            </a:fld>
            <a:endParaRPr lang="es-ES" noProof="0" dirty="0"/>
          </a:p>
        </p:txBody>
      </p:sp>
      <p:grpSp>
        <p:nvGrpSpPr>
          <p:cNvPr id="7" name="Grupo 6"/>
          <p:cNvGrpSpPr/>
          <p:nvPr userDrawn="1"/>
        </p:nvGrpSpPr>
        <p:grpSpPr>
          <a:xfrm>
            <a:off x="0" y="-17227"/>
            <a:ext cx="12221028" cy="7054380"/>
            <a:chOff x="-29028" y="0"/>
            <a:chExt cx="12221028" cy="7054380"/>
          </a:xfrm>
        </p:grpSpPr>
        <p:pic>
          <p:nvPicPr>
            <p:cNvPr id="8" name="Imagen 7"/>
            <p:cNvPicPr>
              <a:picLocks noChangeAspect="1"/>
            </p:cNvPicPr>
            <p:nvPr/>
          </p:nvPicPr>
          <p:blipFill rotWithShape="1">
            <a:blip r:embed="rId2"/>
            <a:srcRect l="9721"/>
            <a:stretch/>
          </p:blipFill>
          <p:spPr>
            <a:xfrm>
              <a:off x="-29028" y="0"/>
              <a:ext cx="12221028" cy="7054380"/>
            </a:xfrm>
            <a:prstGeom prst="rect">
              <a:avLst/>
            </a:prstGeom>
          </p:spPr>
        </p:pic>
        <p:grpSp>
          <p:nvGrpSpPr>
            <p:cNvPr id="9" name="Grupo 8"/>
            <p:cNvGrpSpPr/>
            <p:nvPr/>
          </p:nvGrpSpPr>
          <p:grpSpPr>
            <a:xfrm>
              <a:off x="7045160" y="3839994"/>
              <a:ext cx="3270049" cy="647652"/>
              <a:chOff x="7045160" y="3839994"/>
              <a:chExt cx="3270049" cy="647652"/>
            </a:xfrm>
          </p:grpSpPr>
          <p:sp>
            <p:nvSpPr>
              <p:cNvPr id="10" name="Rectángulo redondeado 9"/>
              <p:cNvSpPr/>
              <p:nvPr/>
            </p:nvSpPr>
            <p:spPr>
              <a:xfrm rot="21089594">
                <a:off x="7045160" y="3851771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s-ES" noProof="0" dirty="0"/>
              </a:p>
            </p:txBody>
          </p:sp>
          <p:sp>
            <p:nvSpPr>
              <p:cNvPr id="11" name="Rectángulo redondeado 10"/>
              <p:cNvSpPr/>
              <p:nvPr/>
            </p:nvSpPr>
            <p:spPr>
              <a:xfrm rot="1079854">
                <a:off x="8681648" y="3924583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s-ES" noProof="0" dirty="0"/>
              </a:p>
            </p:txBody>
          </p:sp>
          <p:sp>
            <p:nvSpPr>
              <p:cNvPr id="12" name="Rectángulo redondeado 11"/>
              <p:cNvSpPr/>
              <p:nvPr/>
            </p:nvSpPr>
            <p:spPr>
              <a:xfrm rot="20999673">
                <a:off x="10177227" y="3839994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s-ES" noProof="0" dirty="0"/>
              </a:p>
            </p:txBody>
          </p:sp>
          <p:sp>
            <p:nvSpPr>
              <p:cNvPr id="13" name="Rectángulo redondeado 12"/>
              <p:cNvSpPr/>
              <p:nvPr/>
            </p:nvSpPr>
            <p:spPr>
              <a:xfrm rot="1030604">
                <a:off x="10162266" y="4434662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s-ES" noProof="0" dirty="0"/>
              </a:p>
            </p:txBody>
          </p:sp>
        </p:grpSp>
      </p:grpSp>
      <p:sp>
        <p:nvSpPr>
          <p:cNvPr id="14" name="Elipse 13"/>
          <p:cNvSpPr/>
          <p:nvPr userDrawn="1"/>
        </p:nvSpPr>
        <p:spPr>
          <a:xfrm>
            <a:off x="8959117" y="2854089"/>
            <a:ext cx="673101" cy="673101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15" name="Rectángulo 14"/>
          <p:cNvSpPr/>
          <p:nvPr userDrawn="1"/>
        </p:nvSpPr>
        <p:spPr>
          <a:xfrm>
            <a:off x="9760291" y="2351626"/>
            <a:ext cx="673101" cy="67310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16" name="Triángulo isósceles 15"/>
          <p:cNvSpPr/>
          <p:nvPr userDrawn="1"/>
        </p:nvSpPr>
        <p:spPr>
          <a:xfrm>
            <a:off x="8414089" y="2180988"/>
            <a:ext cx="673101" cy="673101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17" name="Paralelogramo 16"/>
          <p:cNvSpPr/>
          <p:nvPr userDrawn="1"/>
        </p:nvSpPr>
        <p:spPr>
          <a:xfrm>
            <a:off x="7542769" y="2200691"/>
            <a:ext cx="673101" cy="673101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18" name="Corazón 17"/>
          <p:cNvSpPr/>
          <p:nvPr userDrawn="1"/>
        </p:nvSpPr>
        <p:spPr>
          <a:xfrm>
            <a:off x="10561465" y="2133345"/>
            <a:ext cx="673101" cy="673101"/>
          </a:xfrm>
          <a:prstGeom prst="hear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411433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84FD065-10A8-497A-92DD-27CF6FED0ACB}" type="datetime1">
              <a:rPr lang="es-ES" noProof="0" smtClean="0"/>
              <a:pPr/>
              <a:t>02/08/2018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835671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2D723C3-6965-427E-91F8-DF8841237796}" type="datetime1">
              <a:rPr lang="es-ES" noProof="0" smtClean="0"/>
              <a:pPr/>
              <a:t>02/08/2018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470735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643614C-9093-43D8-9DB8-AFB5BE43D817}" type="datetime1">
              <a:rPr lang="es-ES" noProof="0" smtClean="0"/>
              <a:pPr/>
              <a:t>02/08/2018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602135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D9CD3AC-D3E9-4B85-AF4E-86E5DD568AC5}" type="datetime1">
              <a:rPr lang="es-ES" noProof="0" smtClean="0"/>
              <a:pPr/>
              <a:t>02/08/2018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66161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_1"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 rotWithShape="1">
          <a:blip r:embed="rId2"/>
          <a:srcRect r="36869"/>
          <a:stretch/>
        </p:blipFill>
        <p:spPr>
          <a:xfrm>
            <a:off x="5323658" y="1624993"/>
            <a:ext cx="6868342" cy="5092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710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 smtClean="0"/>
              <a:t>Haga clic para modificar el estilo de subtítulo del patrón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36C5693-9283-4262-B465-039284FF5225}" type="datetime1">
              <a:rPr lang="es-ES" noProof="0" smtClean="0"/>
              <a:pPr/>
              <a:t>02/08/2018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es-ES" noProof="0" smtClean="0"/>
              <a:t>‹Nº›</a:t>
            </a:fld>
            <a:endParaRPr lang="es-ES" noProof="0" dirty="0"/>
          </a:p>
        </p:txBody>
      </p:sp>
      <p:grpSp>
        <p:nvGrpSpPr>
          <p:cNvPr id="7" name="Grupo 6"/>
          <p:cNvGrpSpPr/>
          <p:nvPr userDrawn="1"/>
        </p:nvGrpSpPr>
        <p:grpSpPr>
          <a:xfrm>
            <a:off x="0" y="0"/>
            <a:ext cx="12268200" cy="6887497"/>
            <a:chOff x="0" y="-29497"/>
            <a:chExt cx="12268200" cy="6887497"/>
          </a:xfrm>
        </p:grpSpPr>
        <p:pic>
          <p:nvPicPr>
            <p:cNvPr id="8" name="Imagen 7"/>
            <p:cNvPicPr>
              <a:picLocks noChangeAspect="1"/>
            </p:cNvPicPr>
            <p:nvPr/>
          </p:nvPicPr>
          <p:blipFill rotWithShape="1">
            <a:blip r:embed="rId2"/>
            <a:srcRect l="6570" t="16308"/>
            <a:stretch/>
          </p:blipFill>
          <p:spPr>
            <a:xfrm>
              <a:off x="0" y="-29497"/>
              <a:ext cx="12268200" cy="6887497"/>
            </a:xfrm>
            <a:prstGeom prst="rect">
              <a:avLst/>
            </a:prstGeom>
          </p:spPr>
        </p:pic>
        <p:sp>
          <p:nvSpPr>
            <p:cNvPr id="9" name="Rectángulo redondeado 8"/>
            <p:cNvSpPr/>
            <p:nvPr/>
          </p:nvSpPr>
          <p:spPr>
            <a:xfrm rot="4396381">
              <a:off x="8532461" y="4718058"/>
              <a:ext cx="94108" cy="27432"/>
            </a:xfrm>
            <a:prstGeom prst="roundRect">
              <a:avLst>
                <a:gd name="adj" fmla="val 50000"/>
              </a:avLst>
            </a:prstGeom>
            <a:solidFill>
              <a:srgbClr val="FDCA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 dirty="0"/>
            </a:p>
          </p:txBody>
        </p:sp>
        <p:sp>
          <p:nvSpPr>
            <p:cNvPr id="10" name="Rectángulo redondeado 9"/>
            <p:cNvSpPr/>
            <p:nvPr/>
          </p:nvSpPr>
          <p:spPr>
            <a:xfrm rot="4396381">
              <a:off x="10296967" y="4718059"/>
              <a:ext cx="94108" cy="27432"/>
            </a:xfrm>
            <a:prstGeom prst="roundRect">
              <a:avLst>
                <a:gd name="adj" fmla="val 50000"/>
              </a:avLst>
            </a:prstGeom>
            <a:solidFill>
              <a:srgbClr val="FDCA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 dirty="0"/>
            </a:p>
          </p:txBody>
        </p:sp>
      </p:grpSp>
      <p:sp>
        <p:nvSpPr>
          <p:cNvPr id="11" name="Elipse 10"/>
          <p:cNvSpPr/>
          <p:nvPr userDrawn="1"/>
        </p:nvSpPr>
        <p:spPr>
          <a:xfrm>
            <a:off x="9573760" y="2632843"/>
            <a:ext cx="673101" cy="673101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12" name="Rectángulo 11"/>
          <p:cNvSpPr/>
          <p:nvPr userDrawn="1"/>
        </p:nvSpPr>
        <p:spPr>
          <a:xfrm>
            <a:off x="9894319" y="1733836"/>
            <a:ext cx="673101" cy="67310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13" name="Triángulo isósceles 12"/>
          <p:cNvSpPr/>
          <p:nvPr userDrawn="1"/>
        </p:nvSpPr>
        <p:spPr>
          <a:xfrm>
            <a:off x="8866641" y="1741460"/>
            <a:ext cx="673101" cy="673101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14" name="Paralelogramo 13"/>
          <p:cNvSpPr/>
          <p:nvPr userDrawn="1"/>
        </p:nvSpPr>
        <p:spPr>
          <a:xfrm>
            <a:off x="8628376" y="2797942"/>
            <a:ext cx="673101" cy="673101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15" name="Corazón 14"/>
          <p:cNvSpPr/>
          <p:nvPr userDrawn="1"/>
        </p:nvSpPr>
        <p:spPr>
          <a:xfrm>
            <a:off x="10720899" y="2283592"/>
            <a:ext cx="673101" cy="673101"/>
          </a:xfrm>
          <a:prstGeom prst="hear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1966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E6E76B3-2E8B-4B5F-86A9-3AFA830EB366}" type="datetime1">
              <a:rPr lang="es-ES" noProof="0" smtClean="0"/>
              <a:pPr/>
              <a:t>02/08/2018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818706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5CDC67D-42FA-45B7-A3C4-7FD035165944}" type="datetime1">
              <a:rPr lang="es-ES" noProof="0" smtClean="0"/>
              <a:pPr/>
              <a:t>02/08/2018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442819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0A336DD-8621-4CC6-B94A-50A9BD855691}" type="datetime1">
              <a:rPr lang="es-ES" noProof="0" smtClean="0"/>
              <a:pPr/>
              <a:t>02/08/2018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58004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37EBBC0-15EF-43CB-A9FC-D3B95D4600C0}" type="datetime1">
              <a:rPr lang="es-ES" noProof="0" smtClean="0"/>
              <a:pPr/>
              <a:t>02/08/2018</a:t>
            </a:fld>
            <a:endParaRPr lang="es-ES" noProof="0" dirty="0"/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73355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1FEC098-8EAC-4D6B-B131-2F47B5C8E7C3}" type="datetime1">
              <a:rPr lang="es-ES" noProof="0" smtClean="0"/>
              <a:pPr/>
              <a:t>02/08/2018</a:t>
            </a:fld>
            <a:endParaRPr lang="es-ES" noProof="0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080385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10A3AB6C-993B-4E16-B8D7-D2748EF80FD4}" type="datetime1">
              <a:rPr lang="es-ES" noProof="0" smtClean="0"/>
              <a:pPr/>
              <a:t>02/08/2018</a:t>
            </a:fld>
            <a:endParaRPr lang="es-ES" noProof="0" dirty="0"/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376234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BA374-2C40-4DA6-B30A-D33F5D023E2A}" type="datetime1">
              <a:rPr lang="es-ES" noProof="0" smtClean="0"/>
              <a:pPr/>
              <a:t>02/08/2018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DF5074B-1D8C-4FBF-B643-29DBF83DE07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483430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8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iniciar temporizador"/>
          <p:cNvGrpSpPr/>
          <p:nvPr/>
        </p:nvGrpSpPr>
        <p:grpSpPr>
          <a:xfrm>
            <a:off x="1235132" y="113955"/>
            <a:ext cx="3190574" cy="1002403"/>
            <a:chOff x="1055838" y="112614"/>
            <a:chExt cx="3190574" cy="1002403"/>
          </a:xfrm>
        </p:grpSpPr>
        <p:sp>
          <p:nvSpPr>
            <p:cNvPr id="121" name="Rectángulo redondeado 120"/>
            <p:cNvSpPr/>
            <p:nvPr/>
          </p:nvSpPr>
          <p:spPr>
            <a:xfrm>
              <a:off x="1055838" y="215017"/>
              <a:ext cx="3190574" cy="900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Rectángulo redondeado 121"/>
            <p:cNvSpPr/>
            <p:nvPr/>
          </p:nvSpPr>
          <p:spPr>
            <a:xfrm>
              <a:off x="1055838" y="112614"/>
              <a:ext cx="3190574" cy="900000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es-E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INICIAR TEMPORIZADOR</a:t>
              </a:r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3" name="se acabó el tiempo"/>
          <p:cNvGrpSpPr/>
          <p:nvPr/>
        </p:nvGrpSpPr>
        <p:grpSpPr>
          <a:xfrm>
            <a:off x="1235132" y="113955"/>
            <a:ext cx="3190574" cy="1002403"/>
            <a:chOff x="4044308" y="112614"/>
            <a:chExt cx="3190574" cy="1002403"/>
          </a:xfrm>
        </p:grpSpPr>
        <p:sp>
          <p:nvSpPr>
            <p:cNvPr id="124" name="Rectángulo redondeado 123"/>
            <p:cNvSpPr/>
            <p:nvPr/>
          </p:nvSpPr>
          <p:spPr>
            <a:xfrm>
              <a:off x="4044308" y="215017"/>
              <a:ext cx="3190574" cy="900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5" name="Rectángulo redondeado 124"/>
            <p:cNvSpPr/>
            <p:nvPr/>
          </p:nvSpPr>
          <p:spPr>
            <a:xfrm>
              <a:off x="4044308" y="112614"/>
              <a:ext cx="3190574" cy="900000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es-E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SE ACABÓ EL TIEMPO</a:t>
              </a:r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8" name="Autoforma 3"/>
          <p:cNvSpPr>
            <a:spLocks noChangeAspect="1" noChangeArrowheads="1" noTextEdit="1"/>
          </p:cNvSpPr>
          <p:nvPr/>
        </p:nvSpPr>
        <p:spPr bwMode="auto">
          <a:xfrm>
            <a:off x="0" y="1176728"/>
            <a:ext cx="4922838" cy="538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39" name="Rectángulo 5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solidFill>
            <a:srgbClr val="9E9D9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0" name="Rectángulo 6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1" name="Rectángulo 7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solidFill>
            <a:srgbClr val="8685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2" name="Rectángulo 8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3" name="Forma libre 9"/>
          <p:cNvSpPr>
            <a:spLocks/>
          </p:cNvSpPr>
          <p:nvPr/>
        </p:nvSpPr>
        <p:spPr bwMode="auto">
          <a:xfrm>
            <a:off x="2498725" y="1633928"/>
            <a:ext cx="460375" cy="195263"/>
          </a:xfrm>
          <a:custGeom>
            <a:avLst/>
            <a:gdLst>
              <a:gd name="T0" fmla="*/ 188 w 188"/>
              <a:gd name="T1" fmla="*/ 64 h 80"/>
              <a:gd name="T2" fmla="*/ 172 w 188"/>
              <a:gd name="T3" fmla="*/ 80 h 80"/>
              <a:gd name="T4" fmla="*/ 16 w 188"/>
              <a:gd name="T5" fmla="*/ 80 h 80"/>
              <a:gd name="T6" fmla="*/ 0 w 188"/>
              <a:gd name="T7" fmla="*/ 64 h 80"/>
              <a:gd name="T8" fmla="*/ 0 w 188"/>
              <a:gd name="T9" fmla="*/ 16 h 80"/>
              <a:gd name="T10" fmla="*/ 16 w 188"/>
              <a:gd name="T11" fmla="*/ 0 h 80"/>
              <a:gd name="T12" fmla="*/ 172 w 188"/>
              <a:gd name="T13" fmla="*/ 0 h 80"/>
              <a:gd name="T14" fmla="*/ 188 w 188"/>
              <a:gd name="T15" fmla="*/ 16 h 80"/>
              <a:gd name="T16" fmla="*/ 188 w 188"/>
              <a:gd name="T17" fmla="*/ 64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8" h="80">
                <a:moveTo>
                  <a:pt x="188" y="64"/>
                </a:moveTo>
                <a:cubicBezTo>
                  <a:pt x="188" y="73"/>
                  <a:pt x="181" y="80"/>
                  <a:pt x="172" y="80"/>
                </a:cubicBezTo>
                <a:cubicBezTo>
                  <a:pt x="16" y="80"/>
                  <a:pt x="16" y="80"/>
                  <a:pt x="16" y="80"/>
                </a:cubicBezTo>
                <a:cubicBezTo>
                  <a:pt x="7" y="80"/>
                  <a:pt x="0" y="73"/>
                  <a:pt x="0" y="64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7"/>
                  <a:pt x="7" y="0"/>
                  <a:pt x="16" y="0"/>
                </a:cubicBezTo>
                <a:cubicBezTo>
                  <a:pt x="172" y="0"/>
                  <a:pt x="172" y="0"/>
                  <a:pt x="172" y="0"/>
                </a:cubicBezTo>
                <a:cubicBezTo>
                  <a:pt x="181" y="0"/>
                  <a:pt x="188" y="7"/>
                  <a:pt x="188" y="16"/>
                </a:cubicBezTo>
                <a:lnTo>
                  <a:pt x="188" y="64"/>
                </a:lnTo>
                <a:close/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4" name="Forma libre 10"/>
          <p:cNvSpPr>
            <a:spLocks/>
          </p:cNvSpPr>
          <p:nvPr/>
        </p:nvSpPr>
        <p:spPr bwMode="auto">
          <a:xfrm>
            <a:off x="3525838" y="1881578"/>
            <a:ext cx="911225" cy="1109663"/>
          </a:xfrm>
          <a:custGeom>
            <a:avLst/>
            <a:gdLst>
              <a:gd name="T0" fmla="*/ 5 w 372"/>
              <a:gd name="T1" fmla="*/ 378 h 454"/>
              <a:gd name="T2" fmla="*/ 8 w 372"/>
              <a:gd name="T3" fmla="*/ 397 h 454"/>
              <a:gd name="T4" fmla="*/ 80 w 372"/>
              <a:gd name="T5" fmla="*/ 450 h 454"/>
              <a:gd name="T6" fmla="*/ 99 w 372"/>
              <a:gd name="T7" fmla="*/ 447 h 454"/>
              <a:gd name="T8" fmla="*/ 368 w 372"/>
              <a:gd name="T9" fmla="*/ 76 h 454"/>
              <a:gd name="T10" fmla="*/ 364 w 372"/>
              <a:gd name="T11" fmla="*/ 57 h 454"/>
              <a:gd name="T12" fmla="*/ 292 w 372"/>
              <a:gd name="T13" fmla="*/ 5 h 454"/>
              <a:gd name="T14" fmla="*/ 273 w 372"/>
              <a:gd name="T15" fmla="*/ 8 h 454"/>
              <a:gd name="T16" fmla="*/ 5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5" y="378"/>
                </a:moveTo>
                <a:cubicBezTo>
                  <a:pt x="0" y="384"/>
                  <a:pt x="2" y="393"/>
                  <a:pt x="8" y="397"/>
                </a:cubicBezTo>
                <a:cubicBezTo>
                  <a:pt x="80" y="450"/>
                  <a:pt x="80" y="450"/>
                  <a:pt x="80" y="450"/>
                </a:cubicBezTo>
                <a:cubicBezTo>
                  <a:pt x="86" y="454"/>
                  <a:pt x="95" y="453"/>
                  <a:pt x="99" y="447"/>
                </a:cubicBezTo>
                <a:cubicBezTo>
                  <a:pt x="368" y="76"/>
                  <a:pt x="368" y="76"/>
                  <a:pt x="368" y="76"/>
                </a:cubicBezTo>
                <a:cubicBezTo>
                  <a:pt x="372" y="70"/>
                  <a:pt x="371" y="62"/>
                  <a:pt x="364" y="57"/>
                </a:cubicBezTo>
                <a:cubicBezTo>
                  <a:pt x="292" y="5"/>
                  <a:pt x="292" y="5"/>
                  <a:pt x="292" y="5"/>
                </a:cubicBezTo>
                <a:cubicBezTo>
                  <a:pt x="286" y="0"/>
                  <a:pt x="277" y="2"/>
                  <a:pt x="273" y="8"/>
                </a:cubicBezTo>
                <a:cubicBezTo>
                  <a:pt x="5" y="378"/>
                  <a:pt x="5" y="378"/>
                  <a:pt x="5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5" name="Forma libre 11"/>
          <p:cNvSpPr>
            <a:spLocks/>
          </p:cNvSpPr>
          <p:nvPr/>
        </p:nvSpPr>
        <p:spPr bwMode="auto">
          <a:xfrm>
            <a:off x="1027113" y="1860941"/>
            <a:ext cx="909638" cy="1111250"/>
          </a:xfrm>
          <a:custGeom>
            <a:avLst/>
            <a:gdLst>
              <a:gd name="T0" fmla="*/ 368 w 372"/>
              <a:gd name="T1" fmla="*/ 378 h 454"/>
              <a:gd name="T2" fmla="*/ 365 w 372"/>
              <a:gd name="T3" fmla="*/ 397 h 454"/>
              <a:gd name="T4" fmla="*/ 292 w 372"/>
              <a:gd name="T5" fmla="*/ 449 h 454"/>
              <a:gd name="T6" fmla="*/ 273 w 372"/>
              <a:gd name="T7" fmla="*/ 446 h 454"/>
              <a:gd name="T8" fmla="*/ 5 w 372"/>
              <a:gd name="T9" fmla="*/ 76 h 454"/>
              <a:gd name="T10" fmla="*/ 8 w 372"/>
              <a:gd name="T11" fmla="*/ 57 h 454"/>
              <a:gd name="T12" fmla="*/ 80 w 372"/>
              <a:gd name="T13" fmla="*/ 4 h 454"/>
              <a:gd name="T14" fmla="*/ 100 w 372"/>
              <a:gd name="T15" fmla="*/ 7 h 454"/>
              <a:gd name="T16" fmla="*/ 368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368" y="378"/>
                </a:moveTo>
                <a:cubicBezTo>
                  <a:pt x="372" y="384"/>
                  <a:pt x="371" y="392"/>
                  <a:pt x="365" y="397"/>
                </a:cubicBezTo>
                <a:cubicBezTo>
                  <a:pt x="292" y="449"/>
                  <a:pt x="292" y="449"/>
                  <a:pt x="292" y="449"/>
                </a:cubicBezTo>
                <a:cubicBezTo>
                  <a:pt x="286" y="454"/>
                  <a:pt x="277" y="452"/>
                  <a:pt x="273" y="446"/>
                </a:cubicBezTo>
                <a:cubicBezTo>
                  <a:pt x="5" y="76"/>
                  <a:pt x="5" y="76"/>
                  <a:pt x="5" y="76"/>
                </a:cubicBezTo>
                <a:cubicBezTo>
                  <a:pt x="0" y="70"/>
                  <a:pt x="2" y="61"/>
                  <a:pt x="8" y="57"/>
                </a:cubicBezTo>
                <a:cubicBezTo>
                  <a:pt x="80" y="4"/>
                  <a:pt x="80" y="4"/>
                  <a:pt x="80" y="4"/>
                </a:cubicBezTo>
                <a:cubicBezTo>
                  <a:pt x="86" y="0"/>
                  <a:pt x="95" y="1"/>
                  <a:pt x="100" y="7"/>
                </a:cubicBezTo>
                <a:cubicBezTo>
                  <a:pt x="368" y="378"/>
                  <a:pt x="368" y="378"/>
                  <a:pt x="368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6" name="Forma libre 12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close/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  <a:close/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7" name="Forma libre 13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8" name="Forma libre 14"/>
          <p:cNvSpPr>
            <a:spLocks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99 w 111"/>
              <a:gd name="T1" fmla="*/ 0 h 80"/>
              <a:gd name="T2" fmla="*/ 0 w 111"/>
              <a:gd name="T3" fmla="*/ 63 h 80"/>
              <a:gd name="T4" fmla="*/ 12 w 111"/>
              <a:gd name="T5" fmla="*/ 80 h 80"/>
              <a:gd name="T6" fmla="*/ 33 w 111"/>
              <a:gd name="T7" fmla="*/ 66 h 80"/>
              <a:gd name="T8" fmla="*/ 47 w 111"/>
              <a:gd name="T9" fmla="*/ 59 h 80"/>
              <a:gd name="T10" fmla="*/ 85 w 111"/>
              <a:gd name="T11" fmla="*/ 36 h 80"/>
              <a:gd name="T12" fmla="*/ 107 w 111"/>
              <a:gd name="T13" fmla="*/ 19 h 80"/>
              <a:gd name="T14" fmla="*/ 111 w 111"/>
              <a:gd name="T15" fmla="*/ 17 h 80"/>
              <a:gd name="T16" fmla="*/ 99 w 111"/>
              <a:gd name="T17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1" h="80">
                <a:moveTo>
                  <a:pt x="99" y="0"/>
                </a:moveTo>
                <a:cubicBezTo>
                  <a:pt x="0" y="63"/>
                  <a:pt x="0" y="63"/>
                  <a:pt x="0" y="63"/>
                </a:cubicBezTo>
                <a:cubicBezTo>
                  <a:pt x="12" y="80"/>
                  <a:pt x="12" y="80"/>
                  <a:pt x="12" y="80"/>
                </a:cubicBezTo>
                <a:cubicBezTo>
                  <a:pt x="19" y="75"/>
                  <a:pt x="26" y="70"/>
                  <a:pt x="33" y="66"/>
                </a:cubicBezTo>
                <a:cubicBezTo>
                  <a:pt x="38" y="64"/>
                  <a:pt x="42" y="61"/>
                  <a:pt x="47" y="59"/>
                </a:cubicBezTo>
                <a:cubicBezTo>
                  <a:pt x="58" y="50"/>
                  <a:pt x="71" y="42"/>
                  <a:pt x="85" y="36"/>
                </a:cubicBezTo>
                <a:cubicBezTo>
                  <a:pt x="92" y="30"/>
                  <a:pt x="99" y="25"/>
                  <a:pt x="107" y="19"/>
                </a:cubicBezTo>
                <a:cubicBezTo>
                  <a:pt x="108" y="19"/>
                  <a:pt x="110" y="18"/>
                  <a:pt x="111" y="17"/>
                </a:cubicBezTo>
                <a:cubicBezTo>
                  <a:pt x="99" y="0"/>
                  <a:pt x="99" y="0"/>
                  <a:pt x="99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9" name="Forma libre 15"/>
          <p:cNvSpPr>
            <a:spLocks/>
          </p:cNvSpPr>
          <p:nvPr/>
        </p:nvSpPr>
        <p:spPr bwMode="auto">
          <a:xfrm>
            <a:off x="4198938" y="2343541"/>
            <a:ext cx="30163" cy="38100"/>
          </a:xfrm>
          <a:custGeom>
            <a:avLst/>
            <a:gdLst>
              <a:gd name="T0" fmla="*/ 11 w 12"/>
              <a:gd name="T1" fmla="*/ 0 h 16"/>
              <a:gd name="T2" fmla="*/ 0 w 12"/>
              <a:gd name="T3" fmla="*/ 15 h 16"/>
              <a:gd name="T4" fmla="*/ 1 w 12"/>
              <a:gd name="T5" fmla="*/ 16 h 16"/>
              <a:gd name="T6" fmla="*/ 12 w 12"/>
              <a:gd name="T7" fmla="*/ 0 h 16"/>
              <a:gd name="T8" fmla="*/ 11 w 12"/>
              <a:gd name="T9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" h="16">
                <a:moveTo>
                  <a:pt x="11" y="0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1" y="15"/>
                  <a:pt x="1" y="16"/>
                </a:cubicBezTo>
                <a:cubicBezTo>
                  <a:pt x="12" y="0"/>
                  <a:pt x="12" y="0"/>
                  <a:pt x="12" y="0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0" name="Forma libre 16"/>
          <p:cNvSpPr>
            <a:spLocks/>
          </p:cNvSpPr>
          <p:nvPr/>
        </p:nvSpPr>
        <p:spPr bwMode="auto">
          <a:xfrm>
            <a:off x="3959225" y="2189553"/>
            <a:ext cx="266700" cy="190500"/>
          </a:xfrm>
          <a:custGeom>
            <a:avLst/>
            <a:gdLst>
              <a:gd name="T0" fmla="*/ 11 w 109"/>
              <a:gd name="T1" fmla="*/ 0 h 78"/>
              <a:gd name="T2" fmla="*/ 0 w 109"/>
              <a:gd name="T3" fmla="*/ 16 h 78"/>
              <a:gd name="T4" fmla="*/ 4 w 109"/>
              <a:gd name="T5" fmla="*/ 18 h 78"/>
              <a:gd name="T6" fmla="*/ 26 w 109"/>
              <a:gd name="T7" fmla="*/ 35 h 78"/>
              <a:gd name="T8" fmla="*/ 64 w 109"/>
              <a:gd name="T9" fmla="*/ 58 h 78"/>
              <a:gd name="T10" fmla="*/ 78 w 109"/>
              <a:gd name="T11" fmla="*/ 65 h 78"/>
              <a:gd name="T12" fmla="*/ 98 w 109"/>
              <a:gd name="T13" fmla="*/ 78 h 78"/>
              <a:gd name="T14" fmla="*/ 109 w 109"/>
              <a:gd name="T15" fmla="*/ 63 h 78"/>
              <a:gd name="T16" fmla="*/ 11 w 109"/>
              <a:gd name="T17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9" h="78">
                <a:moveTo>
                  <a:pt x="11" y="0"/>
                </a:moveTo>
                <a:cubicBezTo>
                  <a:pt x="0" y="16"/>
                  <a:pt x="0" y="16"/>
                  <a:pt x="0" y="16"/>
                </a:cubicBezTo>
                <a:cubicBezTo>
                  <a:pt x="1" y="17"/>
                  <a:pt x="3" y="18"/>
                  <a:pt x="4" y="18"/>
                </a:cubicBezTo>
                <a:cubicBezTo>
                  <a:pt x="11" y="24"/>
                  <a:pt x="19" y="29"/>
                  <a:pt x="26" y="35"/>
                </a:cubicBezTo>
                <a:cubicBezTo>
                  <a:pt x="40" y="41"/>
                  <a:pt x="52" y="49"/>
                  <a:pt x="64" y="58"/>
                </a:cubicBezTo>
                <a:cubicBezTo>
                  <a:pt x="68" y="61"/>
                  <a:pt x="73" y="63"/>
                  <a:pt x="78" y="65"/>
                </a:cubicBezTo>
                <a:cubicBezTo>
                  <a:pt x="85" y="69"/>
                  <a:pt x="92" y="73"/>
                  <a:pt x="98" y="78"/>
                </a:cubicBezTo>
                <a:cubicBezTo>
                  <a:pt x="109" y="63"/>
                  <a:pt x="109" y="63"/>
                  <a:pt x="109" y="63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1" name="Forma libre 17"/>
          <p:cNvSpPr>
            <a:spLocks/>
          </p:cNvSpPr>
          <p:nvPr/>
        </p:nvSpPr>
        <p:spPr bwMode="auto">
          <a:xfrm>
            <a:off x="457200" y="1349766"/>
            <a:ext cx="1560513" cy="1320800"/>
          </a:xfrm>
          <a:custGeom>
            <a:avLst/>
            <a:gdLst>
              <a:gd name="T0" fmla="*/ 638 w 638"/>
              <a:gd name="T1" fmla="*/ 194 h 540"/>
              <a:gd name="T2" fmla="*/ 638 w 638"/>
              <a:gd name="T3" fmla="*/ 194 h 540"/>
              <a:gd name="T4" fmla="*/ 194 w 638"/>
              <a:gd name="T5" fmla="*/ 96 h 540"/>
              <a:gd name="T6" fmla="*/ 96 w 638"/>
              <a:gd name="T7" fmla="*/ 540 h 540"/>
              <a:gd name="T8" fmla="*/ 96 w 638"/>
              <a:gd name="T9" fmla="*/ 540 h 540"/>
              <a:gd name="T10" fmla="*/ 638 w 638"/>
              <a:gd name="T11" fmla="*/ 194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40">
                <a:moveTo>
                  <a:pt x="638" y="194"/>
                </a:moveTo>
                <a:cubicBezTo>
                  <a:pt x="638" y="194"/>
                  <a:pt x="638" y="194"/>
                  <a:pt x="638" y="194"/>
                </a:cubicBezTo>
                <a:cubicBezTo>
                  <a:pt x="543" y="44"/>
                  <a:pt x="344" y="0"/>
                  <a:pt x="194" y="96"/>
                </a:cubicBezTo>
                <a:cubicBezTo>
                  <a:pt x="44" y="191"/>
                  <a:pt x="0" y="390"/>
                  <a:pt x="96" y="540"/>
                </a:cubicBezTo>
                <a:cubicBezTo>
                  <a:pt x="96" y="540"/>
                  <a:pt x="96" y="540"/>
                  <a:pt x="96" y="540"/>
                </a:cubicBezTo>
                <a:cubicBezTo>
                  <a:pt x="638" y="194"/>
                  <a:pt x="638" y="194"/>
                  <a:pt x="638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2" name="Forma libre 18"/>
          <p:cNvSpPr>
            <a:spLocks noEditPoints="1"/>
          </p:cNvSpPr>
          <p:nvPr/>
        </p:nvSpPr>
        <p:spPr bwMode="auto">
          <a:xfrm>
            <a:off x="673100" y="2553091"/>
            <a:ext cx="203200" cy="117475"/>
          </a:xfrm>
          <a:custGeom>
            <a:avLst/>
            <a:gdLst>
              <a:gd name="T0" fmla="*/ 0 w 83"/>
              <a:gd name="T1" fmla="*/ 36 h 48"/>
              <a:gd name="T2" fmla="*/ 8 w 83"/>
              <a:gd name="T3" fmla="*/ 48 h 48"/>
              <a:gd name="T4" fmla="*/ 0 w 83"/>
              <a:gd name="T5" fmla="*/ 36 h 48"/>
              <a:gd name="T6" fmla="*/ 83 w 83"/>
              <a:gd name="T7" fmla="*/ 0 h 48"/>
              <a:gd name="T8" fmla="*/ 8 w 83"/>
              <a:gd name="T9" fmla="*/ 48 h 48"/>
              <a:gd name="T10" fmla="*/ 83 w 83"/>
              <a:gd name="T11" fmla="*/ 0 h 48"/>
              <a:gd name="T12" fmla="*/ 83 w 83"/>
              <a:gd name="T13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3" h="48">
                <a:moveTo>
                  <a:pt x="0" y="36"/>
                </a:moveTo>
                <a:cubicBezTo>
                  <a:pt x="3" y="40"/>
                  <a:pt x="5" y="44"/>
                  <a:pt x="8" y="48"/>
                </a:cubicBezTo>
                <a:cubicBezTo>
                  <a:pt x="5" y="44"/>
                  <a:pt x="3" y="40"/>
                  <a:pt x="0" y="36"/>
                </a:cubicBezTo>
                <a:moveTo>
                  <a:pt x="83" y="0"/>
                </a:moveTo>
                <a:cubicBezTo>
                  <a:pt x="8" y="48"/>
                  <a:pt x="8" y="48"/>
                  <a:pt x="8" y="48"/>
                </a:cubicBezTo>
                <a:cubicBezTo>
                  <a:pt x="83" y="0"/>
                  <a:pt x="83" y="0"/>
                  <a:pt x="83" y="0"/>
                </a:cubicBezTo>
                <a:cubicBezTo>
                  <a:pt x="83" y="0"/>
                  <a:pt x="83" y="0"/>
                  <a:pt x="83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3" name="Forma libre 19"/>
          <p:cNvSpPr>
            <a:spLocks/>
          </p:cNvSpPr>
          <p:nvPr/>
        </p:nvSpPr>
        <p:spPr bwMode="auto">
          <a:xfrm>
            <a:off x="606425" y="1589478"/>
            <a:ext cx="365125" cy="1081088"/>
          </a:xfrm>
          <a:custGeom>
            <a:avLst/>
            <a:gdLst>
              <a:gd name="T0" fmla="*/ 149 w 149"/>
              <a:gd name="T1" fmla="*/ 0 h 442"/>
              <a:gd name="T2" fmla="*/ 60 w 149"/>
              <a:gd name="T3" fmla="*/ 95 h 442"/>
              <a:gd name="T4" fmla="*/ 5 w 149"/>
              <a:gd name="T5" fmla="*/ 278 h 442"/>
              <a:gd name="T6" fmla="*/ 13 w 149"/>
              <a:gd name="T7" fmla="*/ 391 h 442"/>
              <a:gd name="T8" fmla="*/ 27 w 149"/>
              <a:gd name="T9" fmla="*/ 430 h 442"/>
              <a:gd name="T10" fmla="*/ 35 w 149"/>
              <a:gd name="T11" fmla="*/ 442 h 442"/>
              <a:gd name="T12" fmla="*/ 35 w 149"/>
              <a:gd name="T13" fmla="*/ 442 h 442"/>
              <a:gd name="T14" fmla="*/ 35 w 149"/>
              <a:gd name="T15" fmla="*/ 442 h 442"/>
              <a:gd name="T16" fmla="*/ 110 w 149"/>
              <a:gd name="T17" fmla="*/ 394 h 442"/>
              <a:gd name="T18" fmla="*/ 105 w 149"/>
              <a:gd name="T19" fmla="*/ 139 h 442"/>
              <a:gd name="T20" fmla="*/ 148 w 149"/>
              <a:gd name="T21" fmla="*/ 2 h 442"/>
              <a:gd name="T22" fmla="*/ 149 w 149"/>
              <a:gd name="T23" fmla="*/ 0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2">
                <a:moveTo>
                  <a:pt x="149" y="0"/>
                </a:moveTo>
                <a:cubicBezTo>
                  <a:pt x="117" y="27"/>
                  <a:pt x="80" y="57"/>
                  <a:pt x="60" y="95"/>
                </a:cubicBezTo>
                <a:cubicBezTo>
                  <a:pt x="31" y="152"/>
                  <a:pt x="12" y="215"/>
                  <a:pt x="5" y="278"/>
                </a:cubicBezTo>
                <a:cubicBezTo>
                  <a:pt x="0" y="328"/>
                  <a:pt x="7" y="359"/>
                  <a:pt x="13" y="391"/>
                </a:cubicBezTo>
                <a:cubicBezTo>
                  <a:pt x="16" y="407"/>
                  <a:pt x="21" y="418"/>
                  <a:pt x="27" y="430"/>
                </a:cubicBezTo>
                <a:cubicBezTo>
                  <a:pt x="30" y="434"/>
                  <a:pt x="32" y="438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110" y="394"/>
                  <a:pt x="110" y="394"/>
                  <a:pt x="110" y="394"/>
                </a:cubicBezTo>
                <a:cubicBezTo>
                  <a:pt x="92" y="312"/>
                  <a:pt x="87" y="222"/>
                  <a:pt x="105" y="139"/>
                </a:cubicBezTo>
                <a:cubicBezTo>
                  <a:pt x="115" y="91"/>
                  <a:pt x="130" y="47"/>
                  <a:pt x="148" y="2"/>
                </a:cubicBezTo>
                <a:cubicBezTo>
                  <a:pt x="148" y="2"/>
                  <a:pt x="149" y="1"/>
                  <a:pt x="149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4" name="Forma libre 20"/>
          <p:cNvSpPr>
            <a:spLocks/>
          </p:cNvSpPr>
          <p:nvPr/>
        </p:nvSpPr>
        <p:spPr bwMode="auto">
          <a:xfrm>
            <a:off x="1068388" y="5628078"/>
            <a:ext cx="765175" cy="941388"/>
          </a:xfrm>
          <a:custGeom>
            <a:avLst/>
            <a:gdLst>
              <a:gd name="T0" fmla="*/ 140 w 313"/>
              <a:gd name="T1" fmla="*/ 366 h 385"/>
              <a:gd name="T2" fmla="*/ 112 w 313"/>
              <a:gd name="T3" fmla="*/ 381 h 385"/>
              <a:gd name="T4" fmla="*/ 13 w 313"/>
              <a:gd name="T5" fmla="*/ 378 h 385"/>
              <a:gd name="T6" fmla="*/ 6 w 313"/>
              <a:gd name="T7" fmla="*/ 350 h 385"/>
              <a:gd name="T8" fmla="*/ 174 w 313"/>
              <a:gd name="T9" fmla="*/ 13 h 385"/>
              <a:gd name="T10" fmla="*/ 201 w 313"/>
              <a:gd name="T11" fmla="*/ 6 h 385"/>
              <a:gd name="T12" fmla="*/ 301 w 313"/>
              <a:gd name="T13" fmla="*/ 66 h 385"/>
              <a:gd name="T14" fmla="*/ 308 w 313"/>
              <a:gd name="T15" fmla="*/ 93 h 385"/>
              <a:gd name="T16" fmla="*/ 140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40" y="366"/>
                </a:moveTo>
                <a:cubicBezTo>
                  <a:pt x="134" y="376"/>
                  <a:pt x="129" y="381"/>
                  <a:pt x="112" y="381"/>
                </a:cubicBezTo>
                <a:cubicBezTo>
                  <a:pt x="112" y="381"/>
                  <a:pt x="36" y="385"/>
                  <a:pt x="13" y="378"/>
                </a:cubicBezTo>
                <a:cubicBezTo>
                  <a:pt x="2" y="375"/>
                  <a:pt x="0" y="360"/>
                  <a:pt x="6" y="350"/>
                </a:cubicBezTo>
                <a:cubicBezTo>
                  <a:pt x="174" y="13"/>
                  <a:pt x="174" y="13"/>
                  <a:pt x="174" y="13"/>
                </a:cubicBezTo>
                <a:cubicBezTo>
                  <a:pt x="179" y="4"/>
                  <a:pt x="192" y="0"/>
                  <a:pt x="201" y="6"/>
                </a:cubicBezTo>
                <a:cubicBezTo>
                  <a:pt x="301" y="66"/>
                  <a:pt x="301" y="66"/>
                  <a:pt x="301" y="66"/>
                </a:cubicBezTo>
                <a:cubicBezTo>
                  <a:pt x="310" y="71"/>
                  <a:pt x="313" y="84"/>
                  <a:pt x="308" y="93"/>
                </a:cubicBezTo>
                <a:cubicBezTo>
                  <a:pt x="140" y="366"/>
                  <a:pt x="140" y="366"/>
                  <a:pt x="140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5" name="Forma libre 21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close/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6" name="Forma libre 22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7" name="Forma libre 23"/>
          <p:cNvSpPr>
            <a:spLocks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15 w 136"/>
              <a:gd name="T1" fmla="*/ 0 h 97"/>
              <a:gd name="T2" fmla="*/ 0 w 136"/>
              <a:gd name="T3" fmla="*/ 29 h 97"/>
              <a:gd name="T4" fmla="*/ 59 w 136"/>
              <a:gd name="T5" fmla="*/ 64 h 97"/>
              <a:gd name="T6" fmla="*/ 127 w 136"/>
              <a:gd name="T7" fmla="*/ 97 h 97"/>
              <a:gd name="T8" fmla="*/ 136 w 136"/>
              <a:gd name="T9" fmla="*/ 81 h 97"/>
              <a:gd name="T10" fmla="*/ 15 w 136"/>
              <a:gd name="T11" fmla="*/ 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6" h="97">
                <a:moveTo>
                  <a:pt x="15" y="0"/>
                </a:moveTo>
                <a:cubicBezTo>
                  <a:pt x="0" y="29"/>
                  <a:pt x="0" y="29"/>
                  <a:pt x="0" y="29"/>
                </a:cubicBezTo>
                <a:cubicBezTo>
                  <a:pt x="20" y="40"/>
                  <a:pt x="40" y="52"/>
                  <a:pt x="59" y="64"/>
                </a:cubicBezTo>
                <a:cubicBezTo>
                  <a:pt x="82" y="74"/>
                  <a:pt x="105" y="85"/>
                  <a:pt x="127" y="97"/>
                </a:cubicBezTo>
                <a:cubicBezTo>
                  <a:pt x="136" y="81"/>
                  <a:pt x="136" y="81"/>
                  <a:pt x="136" y="81"/>
                </a:cubicBezTo>
                <a:cubicBezTo>
                  <a:pt x="94" y="57"/>
                  <a:pt x="53" y="30"/>
                  <a:pt x="15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8" name="Forma libre 24"/>
          <p:cNvSpPr>
            <a:spLocks/>
          </p:cNvSpPr>
          <p:nvPr/>
        </p:nvSpPr>
        <p:spPr bwMode="auto">
          <a:xfrm>
            <a:off x="3633788" y="5628078"/>
            <a:ext cx="765175" cy="941388"/>
          </a:xfrm>
          <a:custGeom>
            <a:avLst/>
            <a:gdLst>
              <a:gd name="T0" fmla="*/ 173 w 313"/>
              <a:gd name="T1" fmla="*/ 366 h 385"/>
              <a:gd name="T2" fmla="*/ 201 w 313"/>
              <a:gd name="T3" fmla="*/ 381 h 385"/>
              <a:gd name="T4" fmla="*/ 300 w 313"/>
              <a:gd name="T5" fmla="*/ 378 h 385"/>
              <a:gd name="T6" fmla="*/ 307 w 313"/>
              <a:gd name="T7" fmla="*/ 350 h 385"/>
              <a:gd name="T8" fmla="*/ 139 w 313"/>
              <a:gd name="T9" fmla="*/ 13 h 385"/>
              <a:gd name="T10" fmla="*/ 112 w 313"/>
              <a:gd name="T11" fmla="*/ 6 h 385"/>
              <a:gd name="T12" fmla="*/ 12 w 313"/>
              <a:gd name="T13" fmla="*/ 66 h 385"/>
              <a:gd name="T14" fmla="*/ 5 w 313"/>
              <a:gd name="T15" fmla="*/ 93 h 385"/>
              <a:gd name="T16" fmla="*/ 173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73" y="366"/>
                </a:moveTo>
                <a:cubicBezTo>
                  <a:pt x="179" y="376"/>
                  <a:pt x="184" y="381"/>
                  <a:pt x="201" y="381"/>
                </a:cubicBezTo>
                <a:cubicBezTo>
                  <a:pt x="201" y="381"/>
                  <a:pt x="277" y="385"/>
                  <a:pt x="300" y="378"/>
                </a:cubicBezTo>
                <a:cubicBezTo>
                  <a:pt x="311" y="375"/>
                  <a:pt x="313" y="360"/>
                  <a:pt x="307" y="350"/>
                </a:cubicBezTo>
                <a:cubicBezTo>
                  <a:pt x="139" y="13"/>
                  <a:pt x="139" y="13"/>
                  <a:pt x="139" y="13"/>
                </a:cubicBezTo>
                <a:cubicBezTo>
                  <a:pt x="134" y="4"/>
                  <a:pt x="121" y="0"/>
                  <a:pt x="112" y="6"/>
                </a:cubicBezTo>
                <a:cubicBezTo>
                  <a:pt x="12" y="66"/>
                  <a:pt x="12" y="66"/>
                  <a:pt x="12" y="66"/>
                </a:cubicBezTo>
                <a:cubicBezTo>
                  <a:pt x="3" y="71"/>
                  <a:pt x="0" y="84"/>
                  <a:pt x="5" y="93"/>
                </a:cubicBezTo>
                <a:cubicBezTo>
                  <a:pt x="173" y="366"/>
                  <a:pt x="173" y="366"/>
                  <a:pt x="173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9" name="Forma libre 25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60" name="Forma libre 26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61" name="Forma libre 27"/>
          <p:cNvSpPr>
            <a:spLocks/>
          </p:cNvSpPr>
          <p:nvPr/>
        </p:nvSpPr>
        <p:spPr bwMode="auto">
          <a:xfrm>
            <a:off x="3795713" y="5899541"/>
            <a:ext cx="334963" cy="239713"/>
          </a:xfrm>
          <a:custGeom>
            <a:avLst/>
            <a:gdLst>
              <a:gd name="T0" fmla="*/ 122 w 137"/>
              <a:gd name="T1" fmla="*/ 0 h 98"/>
              <a:gd name="T2" fmla="*/ 0 w 137"/>
              <a:gd name="T3" fmla="*/ 81 h 98"/>
              <a:gd name="T4" fmla="*/ 10 w 137"/>
              <a:gd name="T5" fmla="*/ 98 h 98"/>
              <a:gd name="T6" fmla="*/ 78 w 137"/>
              <a:gd name="T7" fmla="*/ 65 h 98"/>
              <a:gd name="T8" fmla="*/ 137 w 137"/>
              <a:gd name="T9" fmla="*/ 30 h 98"/>
              <a:gd name="T10" fmla="*/ 122 w 137"/>
              <a:gd name="T11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7" h="98">
                <a:moveTo>
                  <a:pt x="122" y="0"/>
                </a:moveTo>
                <a:cubicBezTo>
                  <a:pt x="83" y="30"/>
                  <a:pt x="43" y="58"/>
                  <a:pt x="0" y="81"/>
                </a:cubicBezTo>
                <a:cubicBezTo>
                  <a:pt x="10" y="98"/>
                  <a:pt x="10" y="98"/>
                  <a:pt x="10" y="98"/>
                </a:cubicBezTo>
                <a:cubicBezTo>
                  <a:pt x="32" y="86"/>
                  <a:pt x="55" y="75"/>
                  <a:pt x="78" y="65"/>
                </a:cubicBezTo>
                <a:cubicBezTo>
                  <a:pt x="97" y="53"/>
                  <a:pt x="117" y="41"/>
                  <a:pt x="137" y="30"/>
                </a:cubicBezTo>
                <a:cubicBezTo>
                  <a:pt x="122" y="0"/>
                  <a:pt x="122" y="0"/>
                  <a:pt x="122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grpSp>
        <p:nvGrpSpPr>
          <p:cNvPr id="4" name="Vuelta de reloj de mano">
            <a:extLst>
              <a:ext uri="{FF2B5EF4-FFF2-40B4-BE49-F238E27FC236}">
                <a16:creationId xmlns:a16="http://schemas.microsoft.com/office/drawing/2014/main" xmlns="" id="{BB0445D5-A6E5-40E7-BBDD-5E3EFA13BDED}"/>
              </a:ext>
            </a:extLst>
          </p:cNvPr>
          <p:cNvGrpSpPr/>
          <p:nvPr/>
        </p:nvGrpSpPr>
        <p:grpSpPr>
          <a:xfrm rot="1786145">
            <a:off x="817563" y="2264166"/>
            <a:ext cx="3829050" cy="3830638"/>
            <a:chOff x="817563" y="2264166"/>
            <a:chExt cx="3829050" cy="3830638"/>
          </a:xfrm>
        </p:grpSpPr>
        <p:sp>
          <p:nvSpPr>
            <p:cNvPr id="162" name="Elipse 28"/>
            <p:cNvSpPr>
              <a:spLocks noChangeArrowheads="1"/>
            </p:cNvSpPr>
            <p:nvPr/>
          </p:nvSpPr>
          <p:spPr bwMode="auto">
            <a:xfrm>
              <a:off x="817563" y="2264166"/>
              <a:ext cx="3829050" cy="3830638"/>
            </a:xfrm>
            <a:prstGeom prst="ellipse">
              <a:avLst/>
            </a:prstGeom>
            <a:solidFill>
              <a:srgbClr val="FDFC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39" name="manecilla horaria"/>
            <p:cNvSpPr>
              <a:spLocks/>
            </p:cNvSpPr>
            <p:nvPr/>
          </p:nvSpPr>
          <p:spPr bwMode="auto">
            <a:xfrm>
              <a:off x="2159000" y="3253178"/>
              <a:ext cx="601663" cy="950913"/>
            </a:xfrm>
            <a:custGeom>
              <a:avLst/>
              <a:gdLst>
                <a:gd name="T0" fmla="*/ 0 w 379"/>
                <a:gd name="T1" fmla="*/ 23 h 599"/>
                <a:gd name="T2" fmla="*/ 39 w 379"/>
                <a:gd name="T3" fmla="*/ 0 h 599"/>
                <a:gd name="T4" fmla="*/ 379 w 379"/>
                <a:gd name="T5" fmla="*/ 576 h 599"/>
                <a:gd name="T6" fmla="*/ 341 w 379"/>
                <a:gd name="T7" fmla="*/ 599 h 599"/>
                <a:gd name="T8" fmla="*/ 0 w 379"/>
                <a:gd name="T9" fmla="*/ 23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9" h="599">
                  <a:moveTo>
                    <a:pt x="0" y="23"/>
                  </a:moveTo>
                  <a:lnTo>
                    <a:pt x="39" y="0"/>
                  </a:lnTo>
                  <a:lnTo>
                    <a:pt x="379" y="576"/>
                  </a:lnTo>
                  <a:lnTo>
                    <a:pt x="341" y="599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</p:grpSp>
      <p:sp>
        <p:nvSpPr>
          <p:cNvPr id="163" name="Forma libre 29"/>
          <p:cNvSpPr>
            <a:spLocks noEditPoints="1"/>
          </p:cNvSpPr>
          <p:nvPr/>
        </p:nvSpPr>
        <p:spPr bwMode="auto">
          <a:xfrm>
            <a:off x="538163" y="1986353"/>
            <a:ext cx="4387850" cy="4384675"/>
          </a:xfrm>
          <a:custGeom>
            <a:avLst/>
            <a:gdLst>
              <a:gd name="T0" fmla="*/ 897 w 1794"/>
              <a:gd name="T1" fmla="*/ 1793 h 1793"/>
              <a:gd name="T2" fmla="*/ 263 w 1794"/>
              <a:gd name="T3" fmla="*/ 1531 h 1793"/>
              <a:gd name="T4" fmla="*/ 0 w 1794"/>
              <a:gd name="T5" fmla="*/ 897 h 1793"/>
              <a:gd name="T6" fmla="*/ 263 w 1794"/>
              <a:gd name="T7" fmla="*/ 262 h 1793"/>
              <a:gd name="T8" fmla="*/ 897 w 1794"/>
              <a:gd name="T9" fmla="*/ 0 h 1793"/>
              <a:gd name="T10" fmla="*/ 1531 w 1794"/>
              <a:gd name="T11" fmla="*/ 262 h 1793"/>
              <a:gd name="T12" fmla="*/ 1794 w 1794"/>
              <a:gd name="T13" fmla="*/ 897 h 1793"/>
              <a:gd name="T14" fmla="*/ 1531 w 1794"/>
              <a:gd name="T15" fmla="*/ 1531 h 1793"/>
              <a:gd name="T16" fmla="*/ 897 w 1794"/>
              <a:gd name="T17" fmla="*/ 1793 h 1793"/>
              <a:gd name="T18" fmla="*/ 897 w 1794"/>
              <a:gd name="T19" fmla="*/ 79 h 1793"/>
              <a:gd name="T20" fmla="*/ 79 w 1794"/>
              <a:gd name="T21" fmla="*/ 897 h 1793"/>
              <a:gd name="T22" fmla="*/ 897 w 1794"/>
              <a:gd name="T23" fmla="*/ 1714 h 1793"/>
              <a:gd name="T24" fmla="*/ 1715 w 1794"/>
              <a:gd name="T25" fmla="*/ 897 h 1793"/>
              <a:gd name="T26" fmla="*/ 897 w 1794"/>
              <a:gd name="T27" fmla="*/ 79 h 1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94" h="1793">
                <a:moveTo>
                  <a:pt x="897" y="1793"/>
                </a:moveTo>
                <a:cubicBezTo>
                  <a:pt x="658" y="1793"/>
                  <a:pt x="432" y="1700"/>
                  <a:pt x="263" y="1531"/>
                </a:cubicBezTo>
                <a:cubicBezTo>
                  <a:pt x="94" y="1361"/>
                  <a:pt x="0" y="1136"/>
                  <a:pt x="0" y="897"/>
                </a:cubicBezTo>
                <a:cubicBezTo>
                  <a:pt x="0" y="657"/>
                  <a:pt x="94" y="432"/>
                  <a:pt x="263" y="262"/>
                </a:cubicBezTo>
                <a:cubicBezTo>
                  <a:pt x="432" y="93"/>
                  <a:pt x="658" y="0"/>
                  <a:pt x="897" y="0"/>
                </a:cubicBezTo>
                <a:cubicBezTo>
                  <a:pt x="1137" y="0"/>
                  <a:pt x="1362" y="93"/>
                  <a:pt x="1531" y="262"/>
                </a:cubicBezTo>
                <a:cubicBezTo>
                  <a:pt x="1701" y="432"/>
                  <a:pt x="1794" y="657"/>
                  <a:pt x="1794" y="897"/>
                </a:cubicBezTo>
                <a:cubicBezTo>
                  <a:pt x="1794" y="1136"/>
                  <a:pt x="1701" y="1361"/>
                  <a:pt x="1531" y="1531"/>
                </a:cubicBezTo>
                <a:cubicBezTo>
                  <a:pt x="1362" y="1700"/>
                  <a:pt x="1137" y="1793"/>
                  <a:pt x="897" y="1793"/>
                </a:cubicBezTo>
                <a:moveTo>
                  <a:pt x="897" y="79"/>
                </a:moveTo>
                <a:cubicBezTo>
                  <a:pt x="446" y="79"/>
                  <a:pt x="79" y="446"/>
                  <a:pt x="79" y="897"/>
                </a:cubicBezTo>
                <a:cubicBezTo>
                  <a:pt x="79" y="1348"/>
                  <a:pt x="446" y="1714"/>
                  <a:pt x="897" y="1714"/>
                </a:cubicBezTo>
                <a:cubicBezTo>
                  <a:pt x="1348" y="1714"/>
                  <a:pt x="1715" y="1348"/>
                  <a:pt x="1715" y="897"/>
                </a:cubicBezTo>
                <a:cubicBezTo>
                  <a:pt x="1715" y="446"/>
                  <a:pt x="1348" y="79"/>
                  <a:pt x="897" y="79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64" name="Forma libre 30"/>
          <p:cNvSpPr>
            <a:spLocks noEditPoints="1"/>
          </p:cNvSpPr>
          <p:nvPr/>
        </p:nvSpPr>
        <p:spPr bwMode="auto">
          <a:xfrm>
            <a:off x="711200" y="2157803"/>
            <a:ext cx="4043363" cy="4041775"/>
          </a:xfrm>
          <a:custGeom>
            <a:avLst/>
            <a:gdLst>
              <a:gd name="T0" fmla="*/ 826 w 1653"/>
              <a:gd name="T1" fmla="*/ 1653 h 1653"/>
              <a:gd name="T2" fmla="*/ 0 w 1653"/>
              <a:gd name="T3" fmla="*/ 827 h 1653"/>
              <a:gd name="T4" fmla="*/ 826 w 1653"/>
              <a:gd name="T5" fmla="*/ 0 h 1653"/>
              <a:gd name="T6" fmla="*/ 1653 w 1653"/>
              <a:gd name="T7" fmla="*/ 827 h 1653"/>
              <a:gd name="T8" fmla="*/ 826 w 1653"/>
              <a:gd name="T9" fmla="*/ 1653 h 1653"/>
              <a:gd name="T10" fmla="*/ 826 w 1653"/>
              <a:gd name="T11" fmla="*/ 49 h 1653"/>
              <a:gd name="T12" fmla="*/ 48 w 1653"/>
              <a:gd name="T13" fmla="*/ 827 h 1653"/>
              <a:gd name="T14" fmla="*/ 826 w 1653"/>
              <a:gd name="T15" fmla="*/ 1605 h 1653"/>
              <a:gd name="T16" fmla="*/ 1604 w 1653"/>
              <a:gd name="T17" fmla="*/ 827 h 1653"/>
              <a:gd name="T18" fmla="*/ 826 w 1653"/>
              <a:gd name="T19" fmla="*/ 49 h 1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53" h="1653">
                <a:moveTo>
                  <a:pt x="826" y="1653"/>
                </a:moveTo>
                <a:cubicBezTo>
                  <a:pt x="371" y="1653"/>
                  <a:pt x="0" y="1282"/>
                  <a:pt x="0" y="827"/>
                </a:cubicBezTo>
                <a:cubicBezTo>
                  <a:pt x="0" y="371"/>
                  <a:pt x="371" y="0"/>
                  <a:pt x="826" y="0"/>
                </a:cubicBezTo>
                <a:cubicBezTo>
                  <a:pt x="1282" y="0"/>
                  <a:pt x="1653" y="371"/>
                  <a:pt x="1653" y="827"/>
                </a:cubicBezTo>
                <a:cubicBezTo>
                  <a:pt x="1653" y="1282"/>
                  <a:pt x="1282" y="1653"/>
                  <a:pt x="826" y="1653"/>
                </a:cubicBezTo>
                <a:moveTo>
                  <a:pt x="826" y="49"/>
                </a:moveTo>
                <a:cubicBezTo>
                  <a:pt x="397" y="49"/>
                  <a:pt x="48" y="398"/>
                  <a:pt x="48" y="827"/>
                </a:cubicBezTo>
                <a:cubicBezTo>
                  <a:pt x="48" y="1256"/>
                  <a:pt x="397" y="1605"/>
                  <a:pt x="826" y="1605"/>
                </a:cubicBezTo>
                <a:cubicBezTo>
                  <a:pt x="1255" y="1605"/>
                  <a:pt x="1604" y="1256"/>
                  <a:pt x="1604" y="827"/>
                </a:cubicBezTo>
                <a:cubicBezTo>
                  <a:pt x="1604" y="398"/>
                  <a:pt x="1255" y="49"/>
                  <a:pt x="826" y="49"/>
                </a:cubicBezTo>
              </a:path>
            </a:pathLst>
          </a:custGeom>
          <a:solidFill>
            <a:srgbClr val="DFDE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65" name="Forma libre 31"/>
          <p:cNvSpPr>
            <a:spLocks noEditPoints="1"/>
          </p:cNvSpPr>
          <p:nvPr/>
        </p:nvSpPr>
        <p:spPr bwMode="auto">
          <a:xfrm>
            <a:off x="620713" y="2067316"/>
            <a:ext cx="4221163" cy="4222750"/>
          </a:xfrm>
          <a:custGeom>
            <a:avLst/>
            <a:gdLst>
              <a:gd name="T0" fmla="*/ 863 w 1726"/>
              <a:gd name="T1" fmla="*/ 1690 h 1727"/>
              <a:gd name="T2" fmla="*/ 37 w 1726"/>
              <a:gd name="T3" fmla="*/ 864 h 1727"/>
              <a:gd name="T4" fmla="*/ 863 w 1726"/>
              <a:gd name="T5" fmla="*/ 37 h 1727"/>
              <a:gd name="T6" fmla="*/ 1690 w 1726"/>
              <a:gd name="T7" fmla="*/ 864 h 1727"/>
              <a:gd name="T8" fmla="*/ 1690 w 1726"/>
              <a:gd name="T9" fmla="*/ 864 h 1727"/>
              <a:gd name="T10" fmla="*/ 1690 w 1726"/>
              <a:gd name="T11" fmla="*/ 864 h 1727"/>
              <a:gd name="T12" fmla="*/ 863 w 1726"/>
              <a:gd name="T13" fmla="*/ 1690 h 1727"/>
              <a:gd name="T14" fmla="*/ 863 w 1726"/>
              <a:gd name="T15" fmla="*/ 1690 h 1727"/>
              <a:gd name="T16" fmla="*/ 863 w 1726"/>
              <a:gd name="T17" fmla="*/ 0 h 1727"/>
              <a:gd name="T18" fmla="*/ 0 w 1726"/>
              <a:gd name="T19" fmla="*/ 864 h 1727"/>
              <a:gd name="T20" fmla="*/ 863 w 1726"/>
              <a:gd name="T21" fmla="*/ 1727 h 1727"/>
              <a:gd name="T22" fmla="*/ 1726 w 1726"/>
              <a:gd name="T23" fmla="*/ 864 h 1727"/>
              <a:gd name="T24" fmla="*/ 863 w 1726"/>
              <a:gd name="T25" fmla="*/ 0 h 17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6" h="1727">
                <a:moveTo>
                  <a:pt x="863" y="1690"/>
                </a:moveTo>
                <a:cubicBezTo>
                  <a:pt x="408" y="1690"/>
                  <a:pt x="37" y="1319"/>
                  <a:pt x="37" y="864"/>
                </a:cubicBezTo>
                <a:cubicBezTo>
                  <a:pt x="37" y="408"/>
                  <a:pt x="408" y="37"/>
                  <a:pt x="863" y="37"/>
                </a:cubicBezTo>
                <a:cubicBezTo>
                  <a:pt x="1319" y="37"/>
                  <a:pt x="1690" y="408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1319"/>
                  <a:pt x="1319" y="1690"/>
                  <a:pt x="863" y="1690"/>
                </a:cubicBezTo>
                <a:cubicBezTo>
                  <a:pt x="863" y="1690"/>
                  <a:pt x="863" y="1690"/>
                  <a:pt x="863" y="1690"/>
                </a:cubicBezTo>
                <a:moveTo>
                  <a:pt x="863" y="0"/>
                </a:moveTo>
                <a:cubicBezTo>
                  <a:pt x="387" y="0"/>
                  <a:pt x="0" y="388"/>
                  <a:pt x="0" y="864"/>
                </a:cubicBezTo>
                <a:cubicBezTo>
                  <a:pt x="0" y="1340"/>
                  <a:pt x="387" y="1727"/>
                  <a:pt x="863" y="1727"/>
                </a:cubicBezTo>
                <a:cubicBezTo>
                  <a:pt x="1339" y="1727"/>
                  <a:pt x="1726" y="1340"/>
                  <a:pt x="1726" y="864"/>
                </a:cubicBezTo>
                <a:cubicBezTo>
                  <a:pt x="1726" y="388"/>
                  <a:pt x="1339" y="0"/>
                  <a:pt x="863" y="0"/>
                </a:cubicBezTo>
              </a:path>
            </a:pathLst>
          </a:custGeom>
          <a:solidFill>
            <a:srgbClr val="CD4A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xmlns="" id="{0FC7B21D-F367-47EE-B66B-97792050C10C}"/>
              </a:ext>
            </a:extLst>
          </p:cNvPr>
          <p:cNvGrpSpPr/>
          <p:nvPr/>
        </p:nvGrpSpPr>
        <p:grpSpPr>
          <a:xfrm>
            <a:off x="2455863" y="2411803"/>
            <a:ext cx="566738" cy="566738"/>
            <a:chOff x="2455863" y="2411803"/>
            <a:chExt cx="566738" cy="566738"/>
          </a:xfrm>
        </p:grpSpPr>
        <p:sp>
          <p:nvSpPr>
            <p:cNvPr id="166" name="Elipse 32"/>
            <p:cNvSpPr>
              <a:spLocks noChangeArrowheads="1"/>
            </p:cNvSpPr>
            <p:nvPr/>
          </p:nvSpPr>
          <p:spPr bwMode="auto">
            <a:xfrm>
              <a:off x="2455863" y="2411803"/>
              <a:ext cx="566738" cy="566738"/>
            </a:xfrm>
            <a:prstGeom prst="ellipse">
              <a:avLst/>
            </a:pr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67" name="Elipse 33"/>
            <p:cNvSpPr>
              <a:spLocks noChangeArrowheads="1"/>
            </p:cNvSpPr>
            <p:nvPr/>
          </p:nvSpPr>
          <p:spPr bwMode="auto">
            <a:xfrm>
              <a:off x="2511425" y="2465778"/>
              <a:ext cx="455613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68" name="Forma libre 34"/>
            <p:cNvSpPr>
              <a:spLocks noEditPoints="1"/>
            </p:cNvSpPr>
            <p:nvPr/>
          </p:nvSpPr>
          <p:spPr bwMode="auto">
            <a:xfrm>
              <a:off x="2511425" y="2621353"/>
              <a:ext cx="9525" cy="111125"/>
            </a:xfrm>
            <a:custGeom>
              <a:avLst/>
              <a:gdLst>
                <a:gd name="T0" fmla="*/ 0 w 4"/>
                <a:gd name="T1" fmla="*/ 43 h 45"/>
                <a:gd name="T2" fmla="*/ 0 w 4"/>
                <a:gd name="T3" fmla="*/ 42 h 45"/>
                <a:gd name="T4" fmla="*/ 0 w 4"/>
                <a:gd name="T5" fmla="*/ 41 h 45"/>
                <a:gd name="T6" fmla="*/ 0 w 4"/>
                <a:gd name="T7" fmla="*/ 40 h 45"/>
                <a:gd name="T8" fmla="*/ 0 w 4"/>
                <a:gd name="T9" fmla="*/ 40 h 45"/>
                <a:gd name="T10" fmla="*/ 0 w 4"/>
                <a:gd name="T11" fmla="*/ 39 h 45"/>
                <a:gd name="T12" fmla="*/ 0 w 4"/>
                <a:gd name="T13" fmla="*/ 38 h 45"/>
                <a:gd name="T14" fmla="*/ 0 w 4"/>
                <a:gd name="T15" fmla="*/ 38 h 45"/>
                <a:gd name="T16" fmla="*/ 0 w 4"/>
                <a:gd name="T17" fmla="*/ 37 h 45"/>
                <a:gd name="T18" fmla="*/ 0 w 4"/>
                <a:gd name="T19" fmla="*/ 36 h 45"/>
                <a:gd name="T20" fmla="*/ 0 w 4"/>
                <a:gd name="T21" fmla="*/ 36 h 45"/>
                <a:gd name="T22" fmla="*/ 0 w 4"/>
                <a:gd name="T23" fmla="*/ 35 h 45"/>
                <a:gd name="T24" fmla="*/ 0 w 4"/>
                <a:gd name="T25" fmla="*/ 34 h 45"/>
                <a:gd name="T26" fmla="*/ 0 w 4"/>
                <a:gd name="T27" fmla="*/ 34 h 45"/>
                <a:gd name="T28" fmla="*/ 0 w 4"/>
                <a:gd name="T29" fmla="*/ 33 h 45"/>
                <a:gd name="T30" fmla="*/ 0 w 4"/>
                <a:gd name="T31" fmla="*/ 32 h 45"/>
                <a:gd name="T32" fmla="*/ 0 w 4"/>
                <a:gd name="T33" fmla="*/ 31 h 45"/>
                <a:gd name="T34" fmla="*/ 0 w 4"/>
                <a:gd name="T35" fmla="*/ 31 h 45"/>
                <a:gd name="T36" fmla="*/ 0 w 4"/>
                <a:gd name="T37" fmla="*/ 30 h 45"/>
                <a:gd name="T38" fmla="*/ 0 w 4"/>
                <a:gd name="T39" fmla="*/ 29 h 45"/>
                <a:gd name="T40" fmla="*/ 0 w 4"/>
                <a:gd name="T41" fmla="*/ 29 h 45"/>
                <a:gd name="T42" fmla="*/ 0 w 4"/>
                <a:gd name="T43" fmla="*/ 28 h 45"/>
                <a:gd name="T44" fmla="*/ 0 w 4"/>
                <a:gd name="T45" fmla="*/ 27 h 45"/>
                <a:gd name="T46" fmla="*/ 0 w 4"/>
                <a:gd name="T47" fmla="*/ 26 h 45"/>
                <a:gd name="T48" fmla="*/ 0 w 4"/>
                <a:gd name="T49" fmla="*/ 26 h 45"/>
                <a:gd name="T50" fmla="*/ 0 w 4"/>
                <a:gd name="T51" fmla="*/ 25 h 45"/>
                <a:gd name="T52" fmla="*/ 0 w 4"/>
                <a:gd name="T53" fmla="*/ 24 h 45"/>
                <a:gd name="T54" fmla="*/ 0 w 4"/>
                <a:gd name="T55" fmla="*/ 23 h 45"/>
                <a:gd name="T56" fmla="*/ 0 w 4"/>
                <a:gd name="T57" fmla="*/ 22 h 45"/>
                <a:gd name="T58" fmla="*/ 0 w 4"/>
                <a:gd name="T59" fmla="*/ 22 h 45"/>
                <a:gd name="T60" fmla="*/ 0 w 4"/>
                <a:gd name="T61" fmla="*/ 21 h 45"/>
                <a:gd name="T62" fmla="*/ 0 w 4"/>
                <a:gd name="T63" fmla="*/ 20 h 45"/>
                <a:gd name="T64" fmla="*/ 0 w 4"/>
                <a:gd name="T65" fmla="*/ 19 h 45"/>
                <a:gd name="T66" fmla="*/ 0 w 4"/>
                <a:gd name="T67" fmla="*/ 18 h 45"/>
                <a:gd name="T68" fmla="*/ 0 w 4"/>
                <a:gd name="T69" fmla="*/ 18 h 45"/>
                <a:gd name="T70" fmla="*/ 0 w 4"/>
                <a:gd name="T71" fmla="*/ 17 h 45"/>
                <a:gd name="T72" fmla="*/ 1 w 4"/>
                <a:gd name="T73" fmla="*/ 16 h 45"/>
                <a:gd name="T74" fmla="*/ 1 w 4"/>
                <a:gd name="T75" fmla="*/ 15 h 45"/>
                <a:gd name="T76" fmla="*/ 1 w 4"/>
                <a:gd name="T77" fmla="*/ 15 h 45"/>
                <a:gd name="T78" fmla="*/ 1 w 4"/>
                <a:gd name="T79" fmla="*/ 13 h 45"/>
                <a:gd name="T80" fmla="*/ 1 w 4"/>
                <a:gd name="T81" fmla="*/ 12 h 45"/>
                <a:gd name="T82" fmla="*/ 1 w 4"/>
                <a:gd name="T83" fmla="*/ 12 h 45"/>
                <a:gd name="T84" fmla="*/ 1 w 4"/>
                <a:gd name="T85" fmla="*/ 11 h 45"/>
                <a:gd name="T86" fmla="*/ 2 w 4"/>
                <a:gd name="T87" fmla="*/ 10 h 45"/>
                <a:gd name="T88" fmla="*/ 2 w 4"/>
                <a:gd name="T89" fmla="*/ 10 h 45"/>
                <a:gd name="T90" fmla="*/ 2 w 4"/>
                <a:gd name="T91" fmla="*/ 9 h 45"/>
                <a:gd name="T92" fmla="*/ 2 w 4"/>
                <a:gd name="T93" fmla="*/ 8 h 45"/>
                <a:gd name="T94" fmla="*/ 2 w 4"/>
                <a:gd name="T95" fmla="*/ 8 h 45"/>
                <a:gd name="T96" fmla="*/ 2 w 4"/>
                <a:gd name="T97" fmla="*/ 7 h 45"/>
                <a:gd name="T98" fmla="*/ 3 w 4"/>
                <a:gd name="T99" fmla="*/ 6 h 45"/>
                <a:gd name="T100" fmla="*/ 3 w 4"/>
                <a:gd name="T101" fmla="*/ 6 h 45"/>
                <a:gd name="T102" fmla="*/ 3 w 4"/>
                <a:gd name="T103" fmla="*/ 5 h 45"/>
                <a:gd name="T104" fmla="*/ 3 w 4"/>
                <a:gd name="T105" fmla="*/ 4 h 45"/>
                <a:gd name="T106" fmla="*/ 3 w 4"/>
                <a:gd name="T107" fmla="*/ 4 h 45"/>
                <a:gd name="T108" fmla="*/ 3 w 4"/>
                <a:gd name="T109" fmla="*/ 3 h 45"/>
                <a:gd name="T110" fmla="*/ 4 w 4"/>
                <a:gd name="T111" fmla="*/ 2 h 45"/>
                <a:gd name="T112" fmla="*/ 4 w 4"/>
                <a:gd name="T113" fmla="*/ 1 h 45"/>
                <a:gd name="T114" fmla="*/ 4 w 4"/>
                <a:gd name="T11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" h="45">
                  <a:moveTo>
                    <a:pt x="1" y="45"/>
                  </a:moveTo>
                  <a:cubicBezTo>
                    <a:pt x="1" y="45"/>
                    <a:pt x="1" y="45"/>
                    <a:pt x="1" y="45"/>
                  </a:cubicBezTo>
                  <a:cubicBezTo>
                    <a:pt x="1" y="45"/>
                    <a:pt x="1" y="45"/>
                    <a:pt x="1" y="45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9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7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5"/>
                  </a:moveTo>
                  <a:cubicBezTo>
                    <a:pt x="0" y="35"/>
                    <a:pt x="0" y="36"/>
                    <a:pt x="0" y="36"/>
                  </a:cubicBezTo>
                  <a:cubicBezTo>
                    <a:pt x="0" y="36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4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1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8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6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5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4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2"/>
                    <a:pt x="0" y="22"/>
                  </a:cubicBezTo>
                  <a:cubicBezTo>
                    <a:pt x="0" y="22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20"/>
                    <a:pt x="0" y="20"/>
                  </a:cubicBezTo>
                  <a:cubicBezTo>
                    <a:pt x="0" y="20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6"/>
                  </a:moveTo>
                  <a:cubicBezTo>
                    <a:pt x="1" y="16"/>
                    <a:pt x="0" y="16"/>
                    <a:pt x="0" y="17"/>
                  </a:cubicBezTo>
                  <a:cubicBezTo>
                    <a:pt x="0" y="16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5"/>
                    <a:pt x="1" y="15"/>
                  </a:cubicBezTo>
                  <a:cubicBezTo>
                    <a:pt x="1" y="15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2" y="11"/>
                  </a:moveTo>
                  <a:cubicBezTo>
                    <a:pt x="2" y="11"/>
                    <a:pt x="1" y="11"/>
                    <a:pt x="1" y="11"/>
                  </a:cubicBezTo>
                  <a:cubicBezTo>
                    <a:pt x="1" y="11"/>
                    <a:pt x="2" y="11"/>
                    <a:pt x="2" y="11"/>
                  </a:cubicBezTo>
                  <a:moveTo>
                    <a:pt x="2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2" y="11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9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3" y="6"/>
                  </a:moveTo>
                  <a:cubicBezTo>
                    <a:pt x="3" y="6"/>
                    <a:pt x="2" y="7"/>
                    <a:pt x="2" y="7"/>
                  </a:cubicBezTo>
                  <a:cubicBezTo>
                    <a:pt x="2" y="7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69" name="Forma libre 35"/>
            <p:cNvSpPr>
              <a:spLocks/>
            </p:cNvSpPr>
            <p:nvPr/>
          </p:nvSpPr>
          <p:spPr bwMode="auto">
            <a:xfrm>
              <a:off x="2511425" y="2494353"/>
              <a:ext cx="190500" cy="425450"/>
            </a:xfrm>
            <a:custGeom>
              <a:avLst/>
              <a:gdLst>
                <a:gd name="T0" fmla="*/ 4 w 78"/>
                <a:gd name="T1" fmla="*/ 53 h 174"/>
                <a:gd name="T2" fmla="*/ 4 w 78"/>
                <a:gd name="T3" fmla="*/ 54 h 174"/>
                <a:gd name="T4" fmla="*/ 3 w 78"/>
                <a:gd name="T5" fmla="*/ 55 h 174"/>
                <a:gd name="T6" fmla="*/ 3 w 78"/>
                <a:gd name="T7" fmla="*/ 56 h 174"/>
                <a:gd name="T8" fmla="*/ 3 w 78"/>
                <a:gd name="T9" fmla="*/ 56 h 174"/>
                <a:gd name="T10" fmla="*/ 3 w 78"/>
                <a:gd name="T11" fmla="*/ 57 h 174"/>
                <a:gd name="T12" fmla="*/ 3 w 78"/>
                <a:gd name="T13" fmla="*/ 58 h 174"/>
                <a:gd name="T14" fmla="*/ 3 w 78"/>
                <a:gd name="T15" fmla="*/ 58 h 174"/>
                <a:gd name="T16" fmla="*/ 2 w 78"/>
                <a:gd name="T17" fmla="*/ 59 h 174"/>
                <a:gd name="T18" fmla="*/ 2 w 78"/>
                <a:gd name="T19" fmla="*/ 60 h 174"/>
                <a:gd name="T20" fmla="*/ 2 w 78"/>
                <a:gd name="T21" fmla="*/ 61 h 174"/>
                <a:gd name="T22" fmla="*/ 2 w 78"/>
                <a:gd name="T23" fmla="*/ 61 h 174"/>
                <a:gd name="T24" fmla="*/ 2 w 78"/>
                <a:gd name="T25" fmla="*/ 62 h 174"/>
                <a:gd name="T26" fmla="*/ 2 w 78"/>
                <a:gd name="T27" fmla="*/ 63 h 174"/>
                <a:gd name="T28" fmla="*/ 1 w 78"/>
                <a:gd name="T29" fmla="*/ 63 h 174"/>
                <a:gd name="T30" fmla="*/ 1 w 78"/>
                <a:gd name="T31" fmla="*/ 64 h 174"/>
                <a:gd name="T32" fmla="*/ 1 w 78"/>
                <a:gd name="T33" fmla="*/ 65 h 174"/>
                <a:gd name="T34" fmla="*/ 1 w 78"/>
                <a:gd name="T35" fmla="*/ 66 h 174"/>
                <a:gd name="T36" fmla="*/ 1 w 78"/>
                <a:gd name="T37" fmla="*/ 67 h 174"/>
                <a:gd name="T38" fmla="*/ 1 w 78"/>
                <a:gd name="T39" fmla="*/ 68 h 174"/>
                <a:gd name="T40" fmla="*/ 0 w 78"/>
                <a:gd name="T41" fmla="*/ 69 h 174"/>
                <a:gd name="T42" fmla="*/ 0 w 78"/>
                <a:gd name="T43" fmla="*/ 70 h 174"/>
                <a:gd name="T44" fmla="*/ 0 w 78"/>
                <a:gd name="T45" fmla="*/ 71 h 174"/>
                <a:gd name="T46" fmla="*/ 0 w 78"/>
                <a:gd name="T47" fmla="*/ 71 h 174"/>
                <a:gd name="T48" fmla="*/ 0 w 78"/>
                <a:gd name="T49" fmla="*/ 73 h 174"/>
                <a:gd name="T50" fmla="*/ 0 w 78"/>
                <a:gd name="T51" fmla="*/ 73 h 174"/>
                <a:gd name="T52" fmla="*/ 0 w 78"/>
                <a:gd name="T53" fmla="*/ 74 h 174"/>
                <a:gd name="T54" fmla="*/ 0 w 78"/>
                <a:gd name="T55" fmla="*/ 75 h 174"/>
                <a:gd name="T56" fmla="*/ 0 w 78"/>
                <a:gd name="T57" fmla="*/ 76 h 174"/>
                <a:gd name="T58" fmla="*/ 0 w 78"/>
                <a:gd name="T59" fmla="*/ 77 h 174"/>
                <a:gd name="T60" fmla="*/ 0 w 78"/>
                <a:gd name="T61" fmla="*/ 77 h 174"/>
                <a:gd name="T62" fmla="*/ 0 w 78"/>
                <a:gd name="T63" fmla="*/ 78 h 174"/>
                <a:gd name="T64" fmla="*/ 0 w 78"/>
                <a:gd name="T65" fmla="*/ 79 h 174"/>
                <a:gd name="T66" fmla="*/ 0 w 78"/>
                <a:gd name="T67" fmla="*/ 80 h 174"/>
                <a:gd name="T68" fmla="*/ 0 w 78"/>
                <a:gd name="T69" fmla="*/ 81 h 174"/>
                <a:gd name="T70" fmla="*/ 0 w 78"/>
                <a:gd name="T71" fmla="*/ 81 h 174"/>
                <a:gd name="T72" fmla="*/ 0 w 78"/>
                <a:gd name="T73" fmla="*/ 82 h 174"/>
                <a:gd name="T74" fmla="*/ 0 w 78"/>
                <a:gd name="T75" fmla="*/ 83 h 174"/>
                <a:gd name="T76" fmla="*/ 0 w 78"/>
                <a:gd name="T77" fmla="*/ 84 h 174"/>
                <a:gd name="T78" fmla="*/ 0 w 78"/>
                <a:gd name="T79" fmla="*/ 84 h 174"/>
                <a:gd name="T80" fmla="*/ 0 w 78"/>
                <a:gd name="T81" fmla="*/ 85 h 174"/>
                <a:gd name="T82" fmla="*/ 0 w 78"/>
                <a:gd name="T83" fmla="*/ 86 h 174"/>
                <a:gd name="T84" fmla="*/ 0 w 78"/>
                <a:gd name="T85" fmla="*/ 87 h 174"/>
                <a:gd name="T86" fmla="*/ 0 w 78"/>
                <a:gd name="T87" fmla="*/ 87 h 174"/>
                <a:gd name="T88" fmla="*/ 0 w 78"/>
                <a:gd name="T89" fmla="*/ 88 h 174"/>
                <a:gd name="T90" fmla="*/ 0 w 78"/>
                <a:gd name="T91" fmla="*/ 89 h 174"/>
                <a:gd name="T92" fmla="*/ 0 w 78"/>
                <a:gd name="T93" fmla="*/ 90 h 174"/>
                <a:gd name="T94" fmla="*/ 0 w 78"/>
                <a:gd name="T95" fmla="*/ 90 h 174"/>
                <a:gd name="T96" fmla="*/ 0 w 78"/>
                <a:gd name="T97" fmla="*/ 91 h 174"/>
                <a:gd name="T98" fmla="*/ 0 w 78"/>
                <a:gd name="T99" fmla="*/ 92 h 174"/>
                <a:gd name="T100" fmla="*/ 0 w 78"/>
                <a:gd name="T101" fmla="*/ 92 h 174"/>
                <a:gd name="T102" fmla="*/ 0 w 78"/>
                <a:gd name="T103" fmla="*/ 94 h 174"/>
                <a:gd name="T104" fmla="*/ 0 w 78"/>
                <a:gd name="T105" fmla="*/ 94 h 174"/>
                <a:gd name="T106" fmla="*/ 1 w 78"/>
                <a:gd name="T107" fmla="*/ 97 h 174"/>
                <a:gd name="T108" fmla="*/ 15 w 78"/>
                <a:gd name="T109" fmla="*/ 7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8" h="174">
                  <a:moveTo>
                    <a:pt x="48" y="0"/>
                  </a:moveTo>
                  <a:cubicBezTo>
                    <a:pt x="28" y="11"/>
                    <a:pt x="12" y="30"/>
                    <a:pt x="4" y="52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4" y="52"/>
                    <a:pt x="4" y="52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3"/>
                    <a:pt x="2" y="63"/>
                  </a:cubicBezTo>
                  <a:cubicBezTo>
                    <a:pt x="2" y="63"/>
                    <a:pt x="2" y="63"/>
                    <a:pt x="2" y="63"/>
                  </a:cubicBezTo>
                  <a:cubicBezTo>
                    <a:pt x="2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0" y="68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1" y="96"/>
                    <a:pt x="1" y="97"/>
                  </a:cubicBezTo>
                  <a:cubicBezTo>
                    <a:pt x="1" y="97"/>
                    <a:pt x="1" y="97"/>
                    <a:pt x="1" y="97"/>
                  </a:cubicBezTo>
                  <a:cubicBezTo>
                    <a:pt x="7" y="136"/>
                    <a:pt x="38" y="168"/>
                    <a:pt x="78" y="174"/>
                  </a:cubicBezTo>
                  <a:cubicBezTo>
                    <a:pt x="66" y="169"/>
                    <a:pt x="55" y="162"/>
                    <a:pt x="46" y="152"/>
                  </a:cubicBezTo>
                  <a:cubicBezTo>
                    <a:pt x="33" y="139"/>
                    <a:pt x="24" y="124"/>
                    <a:pt x="19" y="106"/>
                  </a:cubicBezTo>
                  <a:cubicBezTo>
                    <a:pt x="18" y="97"/>
                    <a:pt x="16" y="87"/>
                    <a:pt x="15" y="78"/>
                  </a:cubicBezTo>
                  <a:cubicBezTo>
                    <a:pt x="15" y="77"/>
                    <a:pt x="15" y="77"/>
                    <a:pt x="15" y="77"/>
                  </a:cubicBezTo>
                  <a:cubicBezTo>
                    <a:pt x="15" y="58"/>
                    <a:pt x="20" y="40"/>
                    <a:pt x="30" y="23"/>
                  </a:cubicBezTo>
                  <a:cubicBezTo>
                    <a:pt x="35" y="16"/>
                    <a:pt x="41" y="9"/>
                    <a:pt x="46" y="2"/>
                  </a:cubicBezTo>
                  <a:cubicBezTo>
                    <a:pt x="47" y="1"/>
                    <a:pt x="48" y="1"/>
                    <a:pt x="4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70" name="Rectángulo 36"/>
            <p:cNvSpPr>
              <a:spLocks noChangeArrowheads="1"/>
            </p:cNvSpPr>
            <p:nvPr/>
          </p:nvSpPr>
          <p:spPr bwMode="auto">
            <a:xfrm>
              <a:off x="2605088" y="2592778"/>
              <a:ext cx="268288" cy="15398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71" name="Rectángulo 37"/>
            <p:cNvSpPr>
              <a:spLocks noChangeArrowheads="1"/>
            </p:cNvSpPr>
            <p:nvPr/>
          </p:nvSpPr>
          <p:spPr bwMode="auto">
            <a:xfrm>
              <a:off x="2593975" y="2499116"/>
              <a:ext cx="262892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i="0" u="none" strike="noStrike" cap="none" normalizeH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30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174" name="Forma libre 40"/>
          <p:cNvSpPr>
            <a:spLocks noEditPoints="1"/>
          </p:cNvSpPr>
          <p:nvPr/>
        </p:nvSpPr>
        <p:spPr bwMode="auto">
          <a:xfrm>
            <a:off x="3244850" y="2851541"/>
            <a:ext cx="20638" cy="122238"/>
          </a:xfrm>
          <a:custGeom>
            <a:avLst/>
            <a:gdLst>
              <a:gd name="T0" fmla="*/ 8 w 8"/>
              <a:gd name="T1" fmla="*/ 50 h 50"/>
              <a:gd name="T2" fmla="*/ 8 w 8"/>
              <a:gd name="T3" fmla="*/ 50 h 50"/>
              <a:gd name="T4" fmla="*/ 8 w 8"/>
              <a:gd name="T5" fmla="*/ 50 h 50"/>
              <a:gd name="T6" fmla="*/ 8 w 8"/>
              <a:gd name="T7" fmla="*/ 50 h 50"/>
              <a:gd name="T8" fmla="*/ 0 w 8"/>
              <a:gd name="T9" fmla="*/ 11 h 50"/>
              <a:gd name="T10" fmla="*/ 0 w 8"/>
              <a:gd name="T11" fmla="*/ 11 h 50"/>
              <a:gd name="T12" fmla="*/ 0 w 8"/>
              <a:gd name="T13" fmla="*/ 11 h 50"/>
              <a:gd name="T14" fmla="*/ 0 w 8"/>
              <a:gd name="T15" fmla="*/ 11 h 50"/>
              <a:gd name="T16" fmla="*/ 0 w 8"/>
              <a:gd name="T17" fmla="*/ 11 h 50"/>
              <a:gd name="T18" fmla="*/ 0 w 8"/>
              <a:gd name="T19" fmla="*/ 11 h 50"/>
              <a:gd name="T20" fmla="*/ 0 w 8"/>
              <a:gd name="T21" fmla="*/ 10 h 50"/>
              <a:gd name="T22" fmla="*/ 0 w 8"/>
              <a:gd name="T23" fmla="*/ 10 h 50"/>
              <a:gd name="T24" fmla="*/ 0 w 8"/>
              <a:gd name="T25" fmla="*/ 10 h 50"/>
              <a:gd name="T26" fmla="*/ 0 w 8"/>
              <a:gd name="T27" fmla="*/ 10 h 50"/>
              <a:gd name="T28" fmla="*/ 0 w 8"/>
              <a:gd name="T29" fmla="*/ 9 h 50"/>
              <a:gd name="T30" fmla="*/ 0 w 8"/>
              <a:gd name="T31" fmla="*/ 9 h 50"/>
              <a:gd name="T32" fmla="*/ 0 w 8"/>
              <a:gd name="T33" fmla="*/ 9 h 50"/>
              <a:gd name="T34" fmla="*/ 0 w 8"/>
              <a:gd name="T35" fmla="*/ 9 h 50"/>
              <a:gd name="T36" fmla="*/ 0 w 8"/>
              <a:gd name="T37" fmla="*/ 9 h 50"/>
              <a:gd name="T38" fmla="*/ 0 w 8"/>
              <a:gd name="T39" fmla="*/ 9 h 50"/>
              <a:gd name="T40" fmla="*/ 0 w 8"/>
              <a:gd name="T41" fmla="*/ 8 h 50"/>
              <a:gd name="T42" fmla="*/ 0 w 8"/>
              <a:gd name="T43" fmla="*/ 8 h 50"/>
              <a:gd name="T44" fmla="*/ 0 w 8"/>
              <a:gd name="T45" fmla="*/ 8 h 50"/>
              <a:gd name="T46" fmla="*/ 0 w 8"/>
              <a:gd name="T47" fmla="*/ 7 h 50"/>
              <a:gd name="T48" fmla="*/ 0 w 8"/>
              <a:gd name="T49" fmla="*/ 7 h 50"/>
              <a:gd name="T50" fmla="*/ 0 w 8"/>
              <a:gd name="T51" fmla="*/ 7 h 50"/>
              <a:gd name="T52" fmla="*/ 0 w 8"/>
              <a:gd name="T53" fmla="*/ 7 h 50"/>
              <a:gd name="T54" fmla="*/ 0 w 8"/>
              <a:gd name="T55" fmla="*/ 7 h 50"/>
              <a:gd name="T56" fmla="*/ 0 w 8"/>
              <a:gd name="T57" fmla="*/ 7 h 50"/>
              <a:gd name="T58" fmla="*/ 0 w 8"/>
              <a:gd name="T59" fmla="*/ 6 h 50"/>
              <a:gd name="T60" fmla="*/ 0 w 8"/>
              <a:gd name="T61" fmla="*/ 6 h 50"/>
              <a:gd name="T62" fmla="*/ 0 w 8"/>
              <a:gd name="T63" fmla="*/ 6 h 50"/>
              <a:gd name="T64" fmla="*/ 0 w 8"/>
              <a:gd name="T65" fmla="*/ 6 h 50"/>
              <a:gd name="T66" fmla="*/ 0 w 8"/>
              <a:gd name="T67" fmla="*/ 6 h 50"/>
              <a:gd name="T68" fmla="*/ 0 w 8"/>
              <a:gd name="T69" fmla="*/ 6 h 50"/>
              <a:gd name="T70" fmla="*/ 0 w 8"/>
              <a:gd name="T71" fmla="*/ 5 h 50"/>
              <a:gd name="T72" fmla="*/ 0 w 8"/>
              <a:gd name="T73" fmla="*/ 5 h 50"/>
              <a:gd name="T74" fmla="*/ 0 w 8"/>
              <a:gd name="T75" fmla="*/ 5 h 50"/>
              <a:gd name="T76" fmla="*/ 0 w 8"/>
              <a:gd name="T77" fmla="*/ 5 h 50"/>
              <a:gd name="T78" fmla="*/ 0 w 8"/>
              <a:gd name="T79" fmla="*/ 5 h 50"/>
              <a:gd name="T80" fmla="*/ 0 w 8"/>
              <a:gd name="T81" fmla="*/ 4 h 50"/>
              <a:gd name="T82" fmla="*/ 0 w 8"/>
              <a:gd name="T83" fmla="*/ 4 h 50"/>
              <a:gd name="T84" fmla="*/ 0 w 8"/>
              <a:gd name="T85" fmla="*/ 4 h 50"/>
              <a:gd name="T86" fmla="*/ 0 w 8"/>
              <a:gd name="T87" fmla="*/ 4 h 50"/>
              <a:gd name="T88" fmla="*/ 0 w 8"/>
              <a:gd name="T89" fmla="*/ 3 h 50"/>
              <a:gd name="T90" fmla="*/ 0 w 8"/>
              <a:gd name="T91" fmla="*/ 3 h 50"/>
              <a:gd name="T92" fmla="*/ 0 w 8"/>
              <a:gd name="T93" fmla="*/ 3 h 50"/>
              <a:gd name="T94" fmla="*/ 0 w 8"/>
              <a:gd name="T95" fmla="*/ 3 h 50"/>
              <a:gd name="T96" fmla="*/ 0 w 8"/>
              <a:gd name="T97" fmla="*/ 3 h 50"/>
              <a:gd name="T98" fmla="*/ 0 w 8"/>
              <a:gd name="T99" fmla="*/ 3 h 50"/>
              <a:gd name="T100" fmla="*/ 0 w 8"/>
              <a:gd name="T101" fmla="*/ 2 h 50"/>
              <a:gd name="T102" fmla="*/ 0 w 8"/>
              <a:gd name="T103" fmla="*/ 2 h 50"/>
              <a:gd name="T104" fmla="*/ 0 w 8"/>
              <a:gd name="T105" fmla="*/ 2 h 50"/>
              <a:gd name="T106" fmla="*/ 0 w 8"/>
              <a:gd name="T107" fmla="*/ 2 h 50"/>
              <a:gd name="T108" fmla="*/ 0 w 8"/>
              <a:gd name="T109" fmla="*/ 2 h 50"/>
              <a:gd name="T110" fmla="*/ 0 w 8"/>
              <a:gd name="T111" fmla="*/ 1 h 50"/>
              <a:gd name="T112" fmla="*/ 0 w 8"/>
              <a:gd name="T113" fmla="*/ 0 h 50"/>
              <a:gd name="T114" fmla="*/ 0 w 8"/>
              <a:gd name="T115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8" h="50">
                <a:moveTo>
                  <a:pt x="8" y="50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50"/>
                </a:cubicBezTo>
                <a:moveTo>
                  <a:pt x="8" y="50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50"/>
                </a:cubicBezTo>
                <a:moveTo>
                  <a:pt x="8" y="49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49"/>
                </a:cubicBezTo>
                <a:moveTo>
                  <a:pt x="0" y="11"/>
                </a:moveTo>
                <a:cubicBezTo>
                  <a:pt x="0" y="25"/>
                  <a:pt x="2" y="38"/>
                  <a:pt x="8" y="49"/>
                </a:cubicBezTo>
                <a:cubicBezTo>
                  <a:pt x="2" y="38"/>
                  <a:pt x="0" y="25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0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8"/>
                </a:moveTo>
                <a:cubicBezTo>
                  <a:pt x="0" y="8"/>
                  <a:pt x="0" y="8"/>
                  <a:pt x="0" y="9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7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5"/>
                </a:moveTo>
                <a:cubicBezTo>
                  <a:pt x="0" y="5"/>
                  <a:pt x="0" y="6"/>
                  <a:pt x="0" y="6"/>
                </a:cubicBezTo>
                <a:cubicBezTo>
                  <a:pt x="0" y="6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3"/>
                </a:moveTo>
                <a:cubicBezTo>
                  <a:pt x="0" y="3"/>
                  <a:pt x="0" y="3"/>
                  <a:pt x="0" y="4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2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xmlns="" id="{26421DDD-07C3-42B6-869F-AD3A53DC2A79}"/>
              </a:ext>
            </a:extLst>
          </p:cNvPr>
          <p:cNvGrpSpPr/>
          <p:nvPr/>
        </p:nvGrpSpPr>
        <p:grpSpPr>
          <a:xfrm>
            <a:off x="3722688" y="3113478"/>
            <a:ext cx="585788" cy="587375"/>
            <a:chOff x="3722688" y="3113478"/>
            <a:chExt cx="585788" cy="587375"/>
          </a:xfrm>
        </p:grpSpPr>
        <p:sp>
          <p:nvSpPr>
            <p:cNvPr id="178" name="Forma libre 44"/>
            <p:cNvSpPr>
              <a:spLocks/>
            </p:cNvSpPr>
            <p:nvPr/>
          </p:nvSpPr>
          <p:spPr bwMode="auto">
            <a:xfrm>
              <a:off x="3722688" y="3113478"/>
              <a:ext cx="585788" cy="587375"/>
            </a:xfrm>
            <a:custGeom>
              <a:avLst/>
              <a:gdLst>
                <a:gd name="T0" fmla="*/ 127 w 240"/>
                <a:gd name="T1" fmla="*/ 236 h 240"/>
                <a:gd name="T2" fmla="*/ 236 w 240"/>
                <a:gd name="T3" fmla="*/ 113 h 240"/>
                <a:gd name="T4" fmla="*/ 113 w 240"/>
                <a:gd name="T5" fmla="*/ 4 h 240"/>
                <a:gd name="T6" fmla="*/ 4 w 240"/>
                <a:gd name="T7" fmla="*/ 127 h 240"/>
                <a:gd name="T8" fmla="*/ 127 w 240"/>
                <a:gd name="T9" fmla="*/ 2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240">
                  <a:moveTo>
                    <a:pt x="127" y="236"/>
                  </a:moveTo>
                  <a:cubicBezTo>
                    <a:pt x="191" y="232"/>
                    <a:pt x="240" y="177"/>
                    <a:pt x="236" y="113"/>
                  </a:cubicBezTo>
                  <a:cubicBezTo>
                    <a:pt x="232" y="49"/>
                    <a:pt x="177" y="0"/>
                    <a:pt x="113" y="4"/>
                  </a:cubicBezTo>
                  <a:cubicBezTo>
                    <a:pt x="49" y="8"/>
                    <a:pt x="0" y="63"/>
                    <a:pt x="4" y="127"/>
                  </a:cubicBezTo>
                  <a:cubicBezTo>
                    <a:pt x="8" y="191"/>
                    <a:pt x="63" y="240"/>
                    <a:pt x="127" y="236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79" name="Forma libre 45"/>
            <p:cNvSpPr>
              <a:spLocks/>
            </p:cNvSpPr>
            <p:nvPr/>
          </p:nvSpPr>
          <p:spPr bwMode="auto">
            <a:xfrm>
              <a:off x="3781425" y="3169041"/>
              <a:ext cx="471488" cy="473075"/>
            </a:xfrm>
            <a:custGeom>
              <a:avLst/>
              <a:gdLst>
                <a:gd name="T0" fmla="*/ 102 w 193"/>
                <a:gd name="T1" fmla="*/ 190 h 193"/>
                <a:gd name="T2" fmla="*/ 189 w 193"/>
                <a:gd name="T3" fmla="*/ 91 h 193"/>
                <a:gd name="T4" fmla="*/ 90 w 193"/>
                <a:gd name="T5" fmla="*/ 4 h 193"/>
                <a:gd name="T6" fmla="*/ 3 w 193"/>
                <a:gd name="T7" fmla="*/ 103 h 193"/>
                <a:gd name="T8" fmla="*/ 102 w 193"/>
                <a:gd name="T9" fmla="*/ 19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190"/>
                  </a:moveTo>
                  <a:cubicBezTo>
                    <a:pt x="153" y="187"/>
                    <a:pt x="193" y="143"/>
                    <a:pt x="189" y="91"/>
                  </a:cubicBezTo>
                  <a:cubicBezTo>
                    <a:pt x="186" y="40"/>
                    <a:pt x="142" y="0"/>
                    <a:pt x="90" y="4"/>
                  </a:cubicBezTo>
                  <a:cubicBezTo>
                    <a:pt x="39" y="7"/>
                    <a:pt x="0" y="51"/>
                    <a:pt x="3" y="103"/>
                  </a:cubicBezTo>
                  <a:cubicBezTo>
                    <a:pt x="6" y="154"/>
                    <a:pt x="50" y="193"/>
                    <a:pt x="102" y="19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80" name="Forma libre 46"/>
            <p:cNvSpPr>
              <a:spLocks noEditPoints="1"/>
            </p:cNvSpPr>
            <p:nvPr/>
          </p:nvSpPr>
          <p:spPr bwMode="auto">
            <a:xfrm>
              <a:off x="3786188" y="3272228"/>
              <a:ext cx="46038" cy="188913"/>
            </a:xfrm>
            <a:custGeom>
              <a:avLst/>
              <a:gdLst>
                <a:gd name="T0" fmla="*/ 3 w 19"/>
                <a:gd name="T1" fmla="*/ 76 h 77"/>
                <a:gd name="T2" fmla="*/ 3 w 19"/>
                <a:gd name="T3" fmla="*/ 76 h 77"/>
                <a:gd name="T4" fmla="*/ 3 w 19"/>
                <a:gd name="T5" fmla="*/ 76 h 77"/>
                <a:gd name="T6" fmla="*/ 3 w 19"/>
                <a:gd name="T7" fmla="*/ 75 h 77"/>
                <a:gd name="T8" fmla="*/ 3 w 19"/>
                <a:gd name="T9" fmla="*/ 75 h 77"/>
                <a:gd name="T10" fmla="*/ 3 w 19"/>
                <a:gd name="T11" fmla="*/ 75 h 77"/>
                <a:gd name="T12" fmla="*/ 3 w 19"/>
                <a:gd name="T13" fmla="*/ 74 h 77"/>
                <a:gd name="T14" fmla="*/ 3 w 19"/>
                <a:gd name="T15" fmla="*/ 74 h 77"/>
                <a:gd name="T16" fmla="*/ 3 w 19"/>
                <a:gd name="T17" fmla="*/ 74 h 77"/>
                <a:gd name="T18" fmla="*/ 2 w 19"/>
                <a:gd name="T19" fmla="*/ 73 h 77"/>
                <a:gd name="T20" fmla="*/ 2 w 19"/>
                <a:gd name="T21" fmla="*/ 73 h 77"/>
                <a:gd name="T22" fmla="*/ 2 w 19"/>
                <a:gd name="T23" fmla="*/ 72 h 77"/>
                <a:gd name="T24" fmla="*/ 2 w 19"/>
                <a:gd name="T25" fmla="*/ 72 h 77"/>
                <a:gd name="T26" fmla="*/ 2 w 19"/>
                <a:gd name="T27" fmla="*/ 71 h 77"/>
                <a:gd name="T28" fmla="*/ 2 w 19"/>
                <a:gd name="T29" fmla="*/ 71 h 77"/>
                <a:gd name="T30" fmla="*/ 2 w 19"/>
                <a:gd name="T31" fmla="*/ 71 h 77"/>
                <a:gd name="T32" fmla="*/ 2 w 19"/>
                <a:gd name="T33" fmla="*/ 70 h 77"/>
                <a:gd name="T34" fmla="*/ 2 w 19"/>
                <a:gd name="T35" fmla="*/ 70 h 77"/>
                <a:gd name="T36" fmla="*/ 2 w 19"/>
                <a:gd name="T37" fmla="*/ 69 h 77"/>
                <a:gd name="T38" fmla="*/ 2 w 19"/>
                <a:gd name="T39" fmla="*/ 69 h 77"/>
                <a:gd name="T40" fmla="*/ 2 w 19"/>
                <a:gd name="T41" fmla="*/ 69 h 77"/>
                <a:gd name="T42" fmla="*/ 2 w 19"/>
                <a:gd name="T43" fmla="*/ 68 h 77"/>
                <a:gd name="T44" fmla="*/ 2 w 19"/>
                <a:gd name="T45" fmla="*/ 68 h 77"/>
                <a:gd name="T46" fmla="*/ 2 w 19"/>
                <a:gd name="T47" fmla="*/ 68 h 77"/>
                <a:gd name="T48" fmla="*/ 1 w 19"/>
                <a:gd name="T49" fmla="*/ 67 h 77"/>
                <a:gd name="T50" fmla="*/ 1 w 19"/>
                <a:gd name="T51" fmla="*/ 67 h 77"/>
                <a:gd name="T52" fmla="*/ 1 w 19"/>
                <a:gd name="T53" fmla="*/ 67 h 77"/>
                <a:gd name="T54" fmla="*/ 1 w 19"/>
                <a:gd name="T55" fmla="*/ 66 h 77"/>
                <a:gd name="T56" fmla="*/ 1 w 19"/>
                <a:gd name="T57" fmla="*/ 66 h 77"/>
                <a:gd name="T58" fmla="*/ 1 w 19"/>
                <a:gd name="T59" fmla="*/ 65 h 77"/>
                <a:gd name="T60" fmla="*/ 1 w 19"/>
                <a:gd name="T61" fmla="*/ 65 h 77"/>
                <a:gd name="T62" fmla="*/ 1 w 19"/>
                <a:gd name="T63" fmla="*/ 65 h 77"/>
                <a:gd name="T64" fmla="*/ 1 w 19"/>
                <a:gd name="T65" fmla="*/ 64 h 77"/>
                <a:gd name="T66" fmla="*/ 1 w 19"/>
                <a:gd name="T67" fmla="*/ 64 h 77"/>
                <a:gd name="T68" fmla="*/ 1 w 19"/>
                <a:gd name="T69" fmla="*/ 64 h 77"/>
                <a:gd name="T70" fmla="*/ 1 w 19"/>
                <a:gd name="T71" fmla="*/ 63 h 77"/>
                <a:gd name="T72" fmla="*/ 1 w 19"/>
                <a:gd name="T73" fmla="*/ 63 h 77"/>
                <a:gd name="T74" fmla="*/ 1 w 19"/>
                <a:gd name="T75" fmla="*/ 62 h 77"/>
                <a:gd name="T76" fmla="*/ 1 w 19"/>
                <a:gd name="T77" fmla="*/ 62 h 77"/>
                <a:gd name="T78" fmla="*/ 1 w 19"/>
                <a:gd name="T79" fmla="*/ 61 h 77"/>
                <a:gd name="T80" fmla="*/ 1 w 19"/>
                <a:gd name="T81" fmla="*/ 61 h 77"/>
                <a:gd name="T82" fmla="*/ 1 w 19"/>
                <a:gd name="T83" fmla="*/ 61 h 77"/>
                <a:gd name="T84" fmla="*/ 1 w 19"/>
                <a:gd name="T85" fmla="*/ 60 h 77"/>
                <a:gd name="T86" fmla="*/ 1 w 19"/>
                <a:gd name="T87" fmla="*/ 60 h 77"/>
                <a:gd name="T88" fmla="*/ 1 w 19"/>
                <a:gd name="T89" fmla="*/ 60 h 77"/>
                <a:gd name="T90" fmla="*/ 18 w 19"/>
                <a:gd name="T91" fmla="*/ 0 h 77"/>
                <a:gd name="T92" fmla="*/ 18 w 19"/>
                <a:gd name="T93" fmla="*/ 0 h 77"/>
                <a:gd name="T94" fmla="*/ 19 w 19"/>
                <a:gd name="T95" fmla="*/ 0 h 77"/>
                <a:gd name="T96" fmla="*/ 19 w 19"/>
                <a:gd name="T97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" h="77">
                  <a:moveTo>
                    <a:pt x="3" y="77"/>
                  </a:moveTo>
                  <a:cubicBezTo>
                    <a:pt x="3" y="77"/>
                    <a:pt x="3" y="77"/>
                    <a:pt x="3" y="77"/>
                  </a:cubicBezTo>
                  <a:cubicBezTo>
                    <a:pt x="3" y="77"/>
                    <a:pt x="3" y="77"/>
                    <a:pt x="3" y="77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4"/>
                  </a:moveTo>
                  <a:cubicBezTo>
                    <a:pt x="3" y="74"/>
                    <a:pt x="3" y="75"/>
                    <a:pt x="3" y="75"/>
                  </a:cubicBezTo>
                  <a:cubicBezTo>
                    <a:pt x="3" y="75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2" y="73"/>
                  </a:move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moveTo>
                    <a:pt x="2" y="73"/>
                  </a:move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3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69"/>
                  </a:moveTo>
                  <a:cubicBezTo>
                    <a:pt x="2" y="69"/>
                    <a:pt x="2" y="70"/>
                    <a:pt x="2" y="70"/>
                  </a:cubicBezTo>
                  <a:cubicBezTo>
                    <a:pt x="2" y="70"/>
                    <a:pt x="2" y="69"/>
                    <a:pt x="2" y="69"/>
                  </a:cubicBezTo>
                  <a:moveTo>
                    <a:pt x="2" y="69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9"/>
                  </a:cubicBezTo>
                  <a:moveTo>
                    <a:pt x="2" y="69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9"/>
                  </a:cubicBezTo>
                  <a:moveTo>
                    <a:pt x="2" y="68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8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5"/>
                  </a:moveTo>
                  <a:cubicBezTo>
                    <a:pt x="1" y="65"/>
                    <a:pt x="1" y="66"/>
                    <a:pt x="1" y="66"/>
                  </a:cubicBezTo>
                  <a:cubicBezTo>
                    <a:pt x="1" y="66"/>
                    <a:pt x="1" y="65"/>
                    <a:pt x="1" y="65"/>
                  </a:cubicBezTo>
                  <a:moveTo>
                    <a:pt x="1" y="65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moveTo>
                    <a:pt x="1" y="65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moveTo>
                    <a:pt x="1" y="64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4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1"/>
                  </a:moveTo>
                  <a:cubicBezTo>
                    <a:pt x="1" y="61"/>
                    <a:pt x="1" y="62"/>
                    <a:pt x="1" y="62"/>
                  </a:cubicBezTo>
                  <a:cubicBezTo>
                    <a:pt x="1" y="62"/>
                    <a:pt x="1" y="61"/>
                    <a:pt x="1" y="61"/>
                  </a:cubicBezTo>
                  <a:moveTo>
                    <a:pt x="1" y="61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1"/>
                  </a:cubicBezTo>
                  <a:moveTo>
                    <a:pt x="1" y="61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1"/>
                  </a:cubicBezTo>
                  <a:moveTo>
                    <a:pt x="1" y="60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8" y="1"/>
                  </a:moveTo>
                  <a:cubicBezTo>
                    <a:pt x="6" y="17"/>
                    <a:pt x="0" y="38"/>
                    <a:pt x="1" y="60"/>
                  </a:cubicBezTo>
                  <a:cubicBezTo>
                    <a:pt x="0" y="38"/>
                    <a:pt x="6" y="17"/>
                    <a:pt x="18" y="1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1"/>
                  </a:cubicBezTo>
                  <a:cubicBezTo>
                    <a:pt x="18" y="0"/>
                    <a:pt x="18" y="0"/>
                    <a:pt x="18" y="0"/>
                  </a:cubicBezTo>
                  <a:moveTo>
                    <a:pt x="19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81" name="Forma libre 47"/>
            <p:cNvSpPr>
              <a:spLocks/>
            </p:cNvSpPr>
            <p:nvPr/>
          </p:nvSpPr>
          <p:spPr bwMode="auto">
            <a:xfrm>
              <a:off x="3786188" y="3213491"/>
              <a:ext cx="207963" cy="420688"/>
            </a:xfrm>
            <a:custGeom>
              <a:avLst/>
              <a:gdLst>
                <a:gd name="T0" fmla="*/ 19 w 85"/>
                <a:gd name="T1" fmla="*/ 24 h 172"/>
                <a:gd name="T2" fmla="*/ 19 w 85"/>
                <a:gd name="T3" fmla="*/ 24 h 172"/>
                <a:gd name="T4" fmla="*/ 18 w 85"/>
                <a:gd name="T5" fmla="*/ 24 h 172"/>
                <a:gd name="T6" fmla="*/ 18 w 85"/>
                <a:gd name="T7" fmla="*/ 25 h 172"/>
                <a:gd name="T8" fmla="*/ 1 w 85"/>
                <a:gd name="T9" fmla="*/ 84 h 172"/>
                <a:gd name="T10" fmla="*/ 1 w 85"/>
                <a:gd name="T11" fmla="*/ 84 h 172"/>
                <a:gd name="T12" fmla="*/ 1 w 85"/>
                <a:gd name="T13" fmla="*/ 85 h 172"/>
                <a:gd name="T14" fmla="*/ 1 w 85"/>
                <a:gd name="T15" fmla="*/ 85 h 172"/>
                <a:gd name="T16" fmla="*/ 1 w 85"/>
                <a:gd name="T17" fmla="*/ 85 h 172"/>
                <a:gd name="T18" fmla="*/ 1 w 85"/>
                <a:gd name="T19" fmla="*/ 86 h 172"/>
                <a:gd name="T20" fmla="*/ 1 w 85"/>
                <a:gd name="T21" fmla="*/ 86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8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9 h 172"/>
                <a:gd name="T34" fmla="*/ 1 w 85"/>
                <a:gd name="T35" fmla="*/ 89 h 172"/>
                <a:gd name="T36" fmla="*/ 1 w 85"/>
                <a:gd name="T37" fmla="*/ 90 h 172"/>
                <a:gd name="T38" fmla="*/ 1 w 85"/>
                <a:gd name="T39" fmla="*/ 90 h 172"/>
                <a:gd name="T40" fmla="*/ 1 w 85"/>
                <a:gd name="T41" fmla="*/ 91 h 172"/>
                <a:gd name="T42" fmla="*/ 1 w 85"/>
                <a:gd name="T43" fmla="*/ 91 h 172"/>
                <a:gd name="T44" fmla="*/ 1 w 85"/>
                <a:gd name="T45" fmla="*/ 91 h 172"/>
                <a:gd name="T46" fmla="*/ 2 w 85"/>
                <a:gd name="T47" fmla="*/ 92 h 172"/>
                <a:gd name="T48" fmla="*/ 2 w 85"/>
                <a:gd name="T49" fmla="*/ 92 h 172"/>
                <a:gd name="T50" fmla="*/ 2 w 85"/>
                <a:gd name="T51" fmla="*/ 93 h 172"/>
                <a:gd name="T52" fmla="*/ 2 w 85"/>
                <a:gd name="T53" fmla="*/ 93 h 172"/>
                <a:gd name="T54" fmla="*/ 2 w 85"/>
                <a:gd name="T55" fmla="*/ 94 h 172"/>
                <a:gd name="T56" fmla="*/ 2 w 85"/>
                <a:gd name="T57" fmla="*/ 94 h 172"/>
                <a:gd name="T58" fmla="*/ 2 w 85"/>
                <a:gd name="T59" fmla="*/ 94 h 172"/>
                <a:gd name="T60" fmla="*/ 2 w 85"/>
                <a:gd name="T61" fmla="*/ 95 h 172"/>
                <a:gd name="T62" fmla="*/ 2 w 85"/>
                <a:gd name="T63" fmla="*/ 95 h 172"/>
                <a:gd name="T64" fmla="*/ 2 w 85"/>
                <a:gd name="T65" fmla="*/ 96 h 172"/>
                <a:gd name="T66" fmla="*/ 2 w 85"/>
                <a:gd name="T67" fmla="*/ 96 h 172"/>
                <a:gd name="T68" fmla="*/ 2 w 85"/>
                <a:gd name="T69" fmla="*/ 96 h 172"/>
                <a:gd name="T70" fmla="*/ 2 w 85"/>
                <a:gd name="T71" fmla="*/ 97 h 172"/>
                <a:gd name="T72" fmla="*/ 3 w 85"/>
                <a:gd name="T73" fmla="*/ 98 h 172"/>
                <a:gd name="T74" fmla="*/ 3 w 85"/>
                <a:gd name="T75" fmla="*/ 98 h 172"/>
                <a:gd name="T76" fmla="*/ 3 w 85"/>
                <a:gd name="T77" fmla="*/ 98 h 172"/>
                <a:gd name="T78" fmla="*/ 3 w 85"/>
                <a:gd name="T79" fmla="*/ 99 h 172"/>
                <a:gd name="T80" fmla="*/ 3 w 85"/>
                <a:gd name="T81" fmla="*/ 99 h 172"/>
                <a:gd name="T82" fmla="*/ 3 w 85"/>
                <a:gd name="T83" fmla="*/ 100 h 172"/>
                <a:gd name="T84" fmla="*/ 3 w 85"/>
                <a:gd name="T85" fmla="*/ 100 h 172"/>
                <a:gd name="T86" fmla="*/ 3 w 85"/>
                <a:gd name="T87" fmla="*/ 100 h 172"/>
                <a:gd name="T88" fmla="*/ 85 w 85"/>
                <a:gd name="T89" fmla="*/ 172 h 172"/>
                <a:gd name="T90" fmla="*/ 16 w 85"/>
                <a:gd name="T91" fmla="*/ 80 h 172"/>
                <a:gd name="T92" fmla="*/ 42 w 85"/>
                <a:gd name="T93" fmla="*/ 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5" h="172">
                  <a:moveTo>
                    <a:pt x="45" y="0"/>
                  </a:moveTo>
                  <a:cubicBezTo>
                    <a:pt x="35" y="6"/>
                    <a:pt x="26" y="1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5"/>
                  </a:cubicBezTo>
                  <a:cubicBezTo>
                    <a:pt x="18" y="25"/>
                    <a:pt x="18" y="25"/>
                    <a:pt x="18" y="25"/>
                  </a:cubicBezTo>
                  <a:cubicBezTo>
                    <a:pt x="6" y="41"/>
                    <a:pt x="0" y="62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2"/>
                  </a:cubicBezTo>
                  <a:cubicBezTo>
                    <a:pt x="1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1"/>
                  </a:cubicBezTo>
                  <a:cubicBezTo>
                    <a:pt x="3" y="101"/>
                    <a:pt x="3" y="101"/>
                    <a:pt x="3" y="101"/>
                  </a:cubicBezTo>
                  <a:cubicBezTo>
                    <a:pt x="12" y="139"/>
                    <a:pt x="45" y="168"/>
                    <a:pt x="85" y="172"/>
                  </a:cubicBezTo>
                  <a:cubicBezTo>
                    <a:pt x="73" y="168"/>
                    <a:pt x="61" y="161"/>
                    <a:pt x="52" y="152"/>
                  </a:cubicBezTo>
                  <a:cubicBezTo>
                    <a:pt x="38" y="140"/>
                    <a:pt x="28" y="125"/>
                    <a:pt x="22" y="107"/>
                  </a:cubicBezTo>
                  <a:cubicBezTo>
                    <a:pt x="20" y="98"/>
                    <a:pt x="18" y="89"/>
                    <a:pt x="16" y="80"/>
                  </a:cubicBezTo>
                  <a:cubicBezTo>
                    <a:pt x="16" y="79"/>
                    <a:pt x="16" y="79"/>
                    <a:pt x="16" y="79"/>
                  </a:cubicBezTo>
                  <a:cubicBezTo>
                    <a:pt x="15" y="60"/>
                    <a:pt x="19" y="42"/>
                    <a:pt x="27" y="24"/>
                  </a:cubicBezTo>
                  <a:cubicBezTo>
                    <a:pt x="32" y="17"/>
                    <a:pt x="37" y="10"/>
                    <a:pt x="42" y="2"/>
                  </a:cubicBezTo>
                  <a:cubicBezTo>
                    <a:pt x="43" y="1"/>
                    <a:pt x="44" y="1"/>
                    <a:pt x="4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82" name="Rectángulo 48"/>
            <p:cNvSpPr>
              <a:spLocks noChangeArrowheads="1"/>
            </p:cNvSpPr>
            <p:nvPr/>
          </p:nvSpPr>
          <p:spPr bwMode="auto">
            <a:xfrm>
              <a:off x="3941763" y="3299216"/>
              <a:ext cx="14287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83" name="Rectángulo 49"/>
            <p:cNvSpPr>
              <a:spLocks noChangeArrowheads="1"/>
            </p:cNvSpPr>
            <p:nvPr/>
          </p:nvSpPr>
          <p:spPr bwMode="auto">
            <a:xfrm>
              <a:off x="3941763" y="3216666"/>
              <a:ext cx="131446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5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186" name="Forma libre 52"/>
          <p:cNvSpPr>
            <a:spLocks noEditPoints="1"/>
          </p:cNvSpPr>
          <p:nvPr/>
        </p:nvSpPr>
        <p:spPr bwMode="auto">
          <a:xfrm>
            <a:off x="3994150" y="3978666"/>
            <a:ext cx="60325" cy="158750"/>
          </a:xfrm>
          <a:custGeom>
            <a:avLst/>
            <a:gdLst>
              <a:gd name="T0" fmla="*/ 0 w 25"/>
              <a:gd name="T1" fmla="*/ 65 h 65"/>
              <a:gd name="T2" fmla="*/ 0 w 25"/>
              <a:gd name="T3" fmla="*/ 65 h 65"/>
              <a:gd name="T4" fmla="*/ 0 w 25"/>
              <a:gd name="T5" fmla="*/ 65 h 65"/>
              <a:gd name="T6" fmla="*/ 0 w 25"/>
              <a:gd name="T7" fmla="*/ 65 h 65"/>
              <a:gd name="T8" fmla="*/ 0 w 25"/>
              <a:gd name="T9" fmla="*/ 65 h 65"/>
              <a:gd name="T10" fmla="*/ 0 w 25"/>
              <a:gd name="T11" fmla="*/ 65 h 65"/>
              <a:gd name="T12" fmla="*/ 0 w 25"/>
              <a:gd name="T13" fmla="*/ 64 h 65"/>
              <a:gd name="T14" fmla="*/ 0 w 25"/>
              <a:gd name="T15" fmla="*/ 64 h 65"/>
              <a:gd name="T16" fmla="*/ 0 w 25"/>
              <a:gd name="T17" fmla="*/ 64 h 65"/>
              <a:gd name="T18" fmla="*/ 0 w 25"/>
              <a:gd name="T19" fmla="*/ 64 h 65"/>
              <a:gd name="T20" fmla="*/ 0 w 25"/>
              <a:gd name="T21" fmla="*/ 64 h 65"/>
              <a:gd name="T22" fmla="*/ 0 w 25"/>
              <a:gd name="T23" fmla="*/ 64 h 65"/>
              <a:gd name="T24" fmla="*/ 0 w 25"/>
              <a:gd name="T25" fmla="*/ 64 h 65"/>
              <a:gd name="T26" fmla="*/ 0 w 25"/>
              <a:gd name="T27" fmla="*/ 64 h 65"/>
              <a:gd name="T28" fmla="*/ 0 w 25"/>
              <a:gd name="T29" fmla="*/ 64 h 65"/>
              <a:gd name="T30" fmla="*/ 0 w 25"/>
              <a:gd name="T31" fmla="*/ 63 h 65"/>
              <a:gd name="T32" fmla="*/ 0 w 25"/>
              <a:gd name="T33" fmla="*/ 64 h 65"/>
              <a:gd name="T34" fmla="*/ 0 w 25"/>
              <a:gd name="T35" fmla="*/ 64 h 65"/>
              <a:gd name="T36" fmla="*/ 0 w 25"/>
              <a:gd name="T37" fmla="*/ 63 h 65"/>
              <a:gd name="T38" fmla="*/ 25 w 25"/>
              <a:gd name="T39" fmla="*/ 0 h 65"/>
              <a:gd name="T40" fmla="*/ 0 w 25"/>
              <a:gd name="T41" fmla="*/ 63 h 65"/>
              <a:gd name="T42" fmla="*/ 25 w 25"/>
              <a:gd name="T43" fmla="*/ 0 h 65"/>
              <a:gd name="T44" fmla="*/ 25 w 25"/>
              <a:gd name="T45" fmla="*/ 0 h 65"/>
              <a:gd name="T46" fmla="*/ 25 w 25"/>
              <a:gd name="T47" fmla="*/ 0 h 65"/>
              <a:gd name="T48" fmla="*/ 25 w 25"/>
              <a:gd name="T49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5" h="65">
                <a:moveTo>
                  <a:pt x="0" y="65"/>
                </a:moveTo>
                <a:cubicBezTo>
                  <a:pt x="0" y="65"/>
                  <a:pt x="0" y="65"/>
                  <a:pt x="0" y="65"/>
                </a:cubicBezTo>
                <a:cubicBezTo>
                  <a:pt x="0" y="65"/>
                  <a:pt x="0" y="65"/>
                  <a:pt x="0" y="65"/>
                </a:cubicBezTo>
                <a:moveTo>
                  <a:pt x="0" y="65"/>
                </a:moveTo>
                <a:cubicBezTo>
                  <a:pt x="0" y="65"/>
                  <a:pt x="0" y="65"/>
                  <a:pt x="0" y="65"/>
                </a:cubicBezTo>
                <a:cubicBezTo>
                  <a:pt x="0" y="65"/>
                  <a:pt x="0" y="65"/>
                  <a:pt x="0" y="65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3"/>
                </a:moveTo>
                <a:cubicBezTo>
                  <a:pt x="0" y="63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3"/>
                  <a:pt x="0" y="63"/>
                </a:cubicBezTo>
                <a:moveTo>
                  <a:pt x="25" y="0"/>
                </a:moveTo>
                <a:cubicBezTo>
                  <a:pt x="10" y="17"/>
                  <a:pt x="0" y="39"/>
                  <a:pt x="0" y="63"/>
                </a:cubicBezTo>
                <a:cubicBezTo>
                  <a:pt x="0" y="39"/>
                  <a:pt x="10" y="17"/>
                  <a:pt x="25" y="0"/>
                </a:cubicBezTo>
                <a:moveTo>
                  <a:pt x="25" y="0"/>
                </a:moveTo>
                <a:cubicBezTo>
                  <a:pt x="25" y="0"/>
                  <a:pt x="25" y="0"/>
                  <a:pt x="25" y="0"/>
                </a:cubicBezTo>
                <a:cubicBezTo>
                  <a:pt x="25" y="0"/>
                  <a:pt x="25" y="0"/>
                  <a:pt x="25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xmlns="" id="{5AAA3125-6198-4B7D-906A-040AAB47590B}"/>
              </a:ext>
            </a:extLst>
          </p:cNvPr>
          <p:cNvGrpSpPr/>
          <p:nvPr/>
        </p:nvGrpSpPr>
        <p:grpSpPr>
          <a:xfrm>
            <a:off x="3754438" y="4585091"/>
            <a:ext cx="566738" cy="568325"/>
            <a:chOff x="3754438" y="4585091"/>
            <a:chExt cx="566738" cy="568325"/>
          </a:xfrm>
        </p:grpSpPr>
        <p:sp>
          <p:nvSpPr>
            <p:cNvPr id="190" name="Forma libre 56"/>
            <p:cNvSpPr>
              <a:spLocks/>
            </p:cNvSpPr>
            <p:nvPr/>
          </p:nvSpPr>
          <p:spPr bwMode="auto">
            <a:xfrm>
              <a:off x="3754438" y="4585091"/>
              <a:ext cx="566738" cy="568325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2"/>
                    <a:pt x="0" y="116"/>
                  </a:cubicBezTo>
                  <a:cubicBezTo>
                    <a:pt x="0" y="179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91" name="Elipse 57"/>
            <p:cNvSpPr>
              <a:spLocks noChangeArrowheads="1"/>
            </p:cNvSpPr>
            <p:nvPr/>
          </p:nvSpPr>
          <p:spPr bwMode="auto">
            <a:xfrm>
              <a:off x="3810000" y="4639066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92" name="Forma libre 58"/>
            <p:cNvSpPr>
              <a:spLocks noEditPoints="1"/>
            </p:cNvSpPr>
            <p:nvPr/>
          </p:nvSpPr>
          <p:spPr bwMode="auto">
            <a:xfrm>
              <a:off x="3810000" y="4732728"/>
              <a:ext cx="44450" cy="222250"/>
            </a:xfrm>
            <a:custGeom>
              <a:avLst/>
              <a:gdLst>
                <a:gd name="T0" fmla="*/ 7 w 18"/>
                <a:gd name="T1" fmla="*/ 91 h 91"/>
                <a:gd name="T2" fmla="*/ 7 w 18"/>
                <a:gd name="T3" fmla="*/ 91 h 91"/>
                <a:gd name="T4" fmla="*/ 7 w 18"/>
                <a:gd name="T5" fmla="*/ 91 h 91"/>
                <a:gd name="T6" fmla="*/ 7 w 18"/>
                <a:gd name="T7" fmla="*/ 91 h 91"/>
                <a:gd name="T8" fmla="*/ 7 w 18"/>
                <a:gd name="T9" fmla="*/ 91 h 91"/>
                <a:gd name="T10" fmla="*/ 7 w 18"/>
                <a:gd name="T11" fmla="*/ 91 h 91"/>
                <a:gd name="T12" fmla="*/ 7 w 18"/>
                <a:gd name="T13" fmla="*/ 91 h 91"/>
                <a:gd name="T14" fmla="*/ 7 w 18"/>
                <a:gd name="T15" fmla="*/ 91 h 91"/>
                <a:gd name="T16" fmla="*/ 7 w 18"/>
                <a:gd name="T17" fmla="*/ 91 h 91"/>
                <a:gd name="T18" fmla="*/ 7 w 18"/>
                <a:gd name="T19" fmla="*/ 91 h 91"/>
                <a:gd name="T20" fmla="*/ 7 w 18"/>
                <a:gd name="T21" fmla="*/ 91 h 91"/>
                <a:gd name="T22" fmla="*/ 7 w 18"/>
                <a:gd name="T23" fmla="*/ 91 h 91"/>
                <a:gd name="T24" fmla="*/ 6 w 18"/>
                <a:gd name="T25" fmla="*/ 90 h 91"/>
                <a:gd name="T26" fmla="*/ 7 w 18"/>
                <a:gd name="T27" fmla="*/ 91 h 91"/>
                <a:gd name="T28" fmla="*/ 6 w 18"/>
                <a:gd name="T29" fmla="*/ 90 h 91"/>
                <a:gd name="T30" fmla="*/ 0 w 18"/>
                <a:gd name="T31" fmla="*/ 57 h 91"/>
                <a:gd name="T32" fmla="*/ 6 w 18"/>
                <a:gd name="T33" fmla="*/ 90 h 91"/>
                <a:gd name="T34" fmla="*/ 0 w 18"/>
                <a:gd name="T35" fmla="*/ 57 h 91"/>
                <a:gd name="T36" fmla="*/ 0 w 18"/>
                <a:gd name="T37" fmla="*/ 57 h 91"/>
                <a:gd name="T38" fmla="*/ 0 w 18"/>
                <a:gd name="T39" fmla="*/ 57 h 91"/>
                <a:gd name="T40" fmla="*/ 0 w 18"/>
                <a:gd name="T41" fmla="*/ 57 h 91"/>
                <a:gd name="T42" fmla="*/ 0 w 18"/>
                <a:gd name="T43" fmla="*/ 57 h 91"/>
                <a:gd name="T44" fmla="*/ 0 w 18"/>
                <a:gd name="T45" fmla="*/ 57 h 91"/>
                <a:gd name="T46" fmla="*/ 0 w 18"/>
                <a:gd name="T47" fmla="*/ 57 h 91"/>
                <a:gd name="T48" fmla="*/ 0 w 18"/>
                <a:gd name="T49" fmla="*/ 56 h 91"/>
                <a:gd name="T50" fmla="*/ 0 w 18"/>
                <a:gd name="T51" fmla="*/ 57 h 91"/>
                <a:gd name="T52" fmla="*/ 0 w 18"/>
                <a:gd name="T53" fmla="*/ 56 h 91"/>
                <a:gd name="T54" fmla="*/ 0 w 18"/>
                <a:gd name="T55" fmla="*/ 56 h 91"/>
                <a:gd name="T56" fmla="*/ 0 w 18"/>
                <a:gd name="T57" fmla="*/ 56 h 91"/>
                <a:gd name="T58" fmla="*/ 0 w 18"/>
                <a:gd name="T59" fmla="*/ 56 h 91"/>
                <a:gd name="T60" fmla="*/ 0 w 18"/>
                <a:gd name="T61" fmla="*/ 56 h 91"/>
                <a:gd name="T62" fmla="*/ 0 w 18"/>
                <a:gd name="T63" fmla="*/ 56 h 91"/>
                <a:gd name="T64" fmla="*/ 0 w 18"/>
                <a:gd name="T65" fmla="*/ 56 h 91"/>
                <a:gd name="T66" fmla="*/ 0 w 18"/>
                <a:gd name="T67" fmla="*/ 56 h 91"/>
                <a:gd name="T68" fmla="*/ 0 w 18"/>
                <a:gd name="T69" fmla="*/ 56 h 91"/>
                <a:gd name="T70" fmla="*/ 0 w 18"/>
                <a:gd name="T71" fmla="*/ 56 h 91"/>
                <a:gd name="T72" fmla="*/ 0 w 18"/>
                <a:gd name="T73" fmla="*/ 55 h 91"/>
                <a:gd name="T74" fmla="*/ 0 w 18"/>
                <a:gd name="T75" fmla="*/ 56 h 91"/>
                <a:gd name="T76" fmla="*/ 0 w 18"/>
                <a:gd name="T77" fmla="*/ 56 h 91"/>
                <a:gd name="T78" fmla="*/ 0 w 18"/>
                <a:gd name="T79" fmla="*/ 55 h 91"/>
                <a:gd name="T80" fmla="*/ 18 w 18"/>
                <a:gd name="T81" fmla="*/ 0 h 91"/>
                <a:gd name="T82" fmla="*/ 0 w 18"/>
                <a:gd name="T83" fmla="*/ 55 h 91"/>
                <a:gd name="T84" fmla="*/ 18 w 18"/>
                <a:gd name="T85" fmla="*/ 0 h 91"/>
                <a:gd name="T86" fmla="*/ 18 w 18"/>
                <a:gd name="T87" fmla="*/ 0 h 91"/>
                <a:gd name="T88" fmla="*/ 18 w 18"/>
                <a:gd name="T89" fmla="*/ 0 h 91"/>
                <a:gd name="T90" fmla="*/ 18 w 18"/>
                <a:gd name="T91" fmla="*/ 0 h 91"/>
                <a:gd name="T92" fmla="*/ 18 w 18"/>
                <a:gd name="T93" fmla="*/ 0 h 91"/>
                <a:gd name="T94" fmla="*/ 18 w 18"/>
                <a:gd name="T95" fmla="*/ 0 h 91"/>
                <a:gd name="T96" fmla="*/ 18 w 18"/>
                <a:gd name="T9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8" h="91"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6" y="90"/>
                  </a:moveTo>
                  <a:cubicBezTo>
                    <a:pt x="6" y="90"/>
                    <a:pt x="6" y="90"/>
                    <a:pt x="7" y="91"/>
                  </a:cubicBezTo>
                  <a:cubicBezTo>
                    <a:pt x="6" y="90"/>
                    <a:pt x="6" y="90"/>
                    <a:pt x="6" y="90"/>
                  </a:cubicBezTo>
                  <a:moveTo>
                    <a:pt x="0" y="57"/>
                  </a:moveTo>
                  <a:cubicBezTo>
                    <a:pt x="0" y="69"/>
                    <a:pt x="2" y="80"/>
                    <a:pt x="6" y="90"/>
                  </a:cubicBezTo>
                  <a:cubicBezTo>
                    <a:pt x="2" y="80"/>
                    <a:pt x="0" y="69"/>
                    <a:pt x="0" y="57"/>
                  </a:cubicBezTo>
                  <a:moveTo>
                    <a:pt x="0" y="57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moveTo>
                    <a:pt x="0" y="57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moveTo>
                    <a:pt x="0" y="56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5"/>
                  </a:moveTo>
                  <a:cubicBezTo>
                    <a:pt x="0" y="55"/>
                    <a:pt x="0" y="55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55"/>
                    <a:pt x="0" y="55"/>
                    <a:pt x="0" y="55"/>
                  </a:cubicBezTo>
                  <a:moveTo>
                    <a:pt x="18" y="0"/>
                  </a:moveTo>
                  <a:cubicBezTo>
                    <a:pt x="7" y="15"/>
                    <a:pt x="0" y="35"/>
                    <a:pt x="0" y="55"/>
                  </a:cubicBezTo>
                  <a:cubicBezTo>
                    <a:pt x="0" y="35"/>
                    <a:pt x="7" y="15"/>
                    <a:pt x="18" y="0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93" name="Forma libre 59"/>
            <p:cNvSpPr>
              <a:spLocks/>
            </p:cNvSpPr>
            <p:nvPr/>
          </p:nvSpPr>
          <p:spPr bwMode="auto">
            <a:xfrm>
              <a:off x="3810000" y="4666053"/>
              <a:ext cx="190500" cy="428625"/>
            </a:xfrm>
            <a:custGeom>
              <a:avLst/>
              <a:gdLst>
                <a:gd name="T0" fmla="*/ 49 w 78"/>
                <a:gd name="T1" fmla="*/ 0 h 175"/>
                <a:gd name="T2" fmla="*/ 18 w 78"/>
                <a:gd name="T3" fmla="*/ 27 h 175"/>
                <a:gd name="T4" fmla="*/ 18 w 78"/>
                <a:gd name="T5" fmla="*/ 27 h 175"/>
                <a:gd name="T6" fmla="*/ 18 w 78"/>
                <a:gd name="T7" fmla="*/ 27 h 175"/>
                <a:gd name="T8" fmla="*/ 18 w 78"/>
                <a:gd name="T9" fmla="*/ 27 h 175"/>
                <a:gd name="T10" fmla="*/ 18 w 78"/>
                <a:gd name="T11" fmla="*/ 27 h 175"/>
                <a:gd name="T12" fmla="*/ 0 w 78"/>
                <a:gd name="T13" fmla="*/ 82 h 175"/>
                <a:gd name="T14" fmla="*/ 0 w 78"/>
                <a:gd name="T15" fmla="*/ 82 h 175"/>
                <a:gd name="T16" fmla="*/ 0 w 78"/>
                <a:gd name="T17" fmla="*/ 83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3 h 175"/>
                <a:gd name="T26" fmla="*/ 0 w 78"/>
                <a:gd name="T27" fmla="*/ 83 h 175"/>
                <a:gd name="T28" fmla="*/ 0 w 78"/>
                <a:gd name="T29" fmla="*/ 83 h 175"/>
                <a:gd name="T30" fmla="*/ 0 w 78"/>
                <a:gd name="T31" fmla="*/ 83 h 175"/>
                <a:gd name="T32" fmla="*/ 0 w 78"/>
                <a:gd name="T33" fmla="*/ 84 h 175"/>
                <a:gd name="T34" fmla="*/ 0 w 78"/>
                <a:gd name="T35" fmla="*/ 84 h 175"/>
                <a:gd name="T36" fmla="*/ 0 w 78"/>
                <a:gd name="T37" fmla="*/ 84 h 175"/>
                <a:gd name="T38" fmla="*/ 0 w 78"/>
                <a:gd name="T39" fmla="*/ 84 h 175"/>
                <a:gd name="T40" fmla="*/ 0 w 78"/>
                <a:gd name="T41" fmla="*/ 84 h 175"/>
                <a:gd name="T42" fmla="*/ 0 w 78"/>
                <a:gd name="T43" fmla="*/ 84 h 175"/>
                <a:gd name="T44" fmla="*/ 6 w 78"/>
                <a:gd name="T45" fmla="*/ 117 h 175"/>
                <a:gd name="T46" fmla="*/ 6 w 78"/>
                <a:gd name="T47" fmla="*/ 117 h 175"/>
                <a:gd name="T48" fmla="*/ 7 w 78"/>
                <a:gd name="T49" fmla="*/ 118 h 175"/>
                <a:gd name="T50" fmla="*/ 7 w 78"/>
                <a:gd name="T51" fmla="*/ 118 h 175"/>
                <a:gd name="T52" fmla="*/ 7 w 78"/>
                <a:gd name="T53" fmla="*/ 118 h 175"/>
                <a:gd name="T54" fmla="*/ 7 w 78"/>
                <a:gd name="T55" fmla="*/ 118 h 175"/>
                <a:gd name="T56" fmla="*/ 7 w 78"/>
                <a:gd name="T57" fmla="*/ 118 h 175"/>
                <a:gd name="T58" fmla="*/ 7 w 78"/>
                <a:gd name="T59" fmla="*/ 118 h 175"/>
                <a:gd name="T60" fmla="*/ 7 w 78"/>
                <a:gd name="T61" fmla="*/ 118 h 175"/>
                <a:gd name="T62" fmla="*/ 7 w 78"/>
                <a:gd name="T63" fmla="*/ 118 h 175"/>
                <a:gd name="T64" fmla="*/ 7 w 78"/>
                <a:gd name="T65" fmla="*/ 118 h 175"/>
                <a:gd name="T66" fmla="*/ 78 w 78"/>
                <a:gd name="T67" fmla="*/ 175 h 175"/>
                <a:gd name="T68" fmla="*/ 46 w 78"/>
                <a:gd name="T69" fmla="*/ 153 h 175"/>
                <a:gd name="T70" fmla="*/ 19 w 78"/>
                <a:gd name="T71" fmla="*/ 106 h 175"/>
                <a:gd name="T72" fmla="*/ 15 w 78"/>
                <a:gd name="T73" fmla="*/ 78 h 175"/>
                <a:gd name="T74" fmla="*/ 15 w 78"/>
                <a:gd name="T75" fmla="*/ 77 h 175"/>
                <a:gd name="T76" fmla="*/ 30 w 78"/>
                <a:gd name="T77" fmla="*/ 24 h 175"/>
                <a:gd name="T78" fmla="*/ 46 w 78"/>
                <a:gd name="T79" fmla="*/ 3 h 175"/>
                <a:gd name="T80" fmla="*/ 49 w 78"/>
                <a:gd name="T81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37" y="7"/>
                    <a:pt x="27" y="16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7" y="42"/>
                    <a:pt x="0" y="6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96"/>
                    <a:pt x="2" y="107"/>
                    <a:pt x="6" y="117"/>
                  </a:cubicBezTo>
                  <a:cubicBezTo>
                    <a:pt x="6" y="117"/>
                    <a:pt x="6" y="117"/>
                    <a:pt x="6" y="117"/>
                  </a:cubicBezTo>
                  <a:cubicBezTo>
                    <a:pt x="6" y="117"/>
                    <a:pt x="6" y="117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19" y="148"/>
                    <a:pt x="46" y="170"/>
                    <a:pt x="78" y="175"/>
                  </a:cubicBezTo>
                  <a:cubicBezTo>
                    <a:pt x="66" y="170"/>
                    <a:pt x="55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1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94" name="Rectángulo 60"/>
            <p:cNvSpPr>
              <a:spLocks noChangeArrowheads="1"/>
            </p:cNvSpPr>
            <p:nvPr/>
          </p:nvSpPr>
          <p:spPr bwMode="auto">
            <a:xfrm>
              <a:off x="3967163" y="4769241"/>
              <a:ext cx="139700" cy="18573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95" name="Rectángulo 61"/>
            <p:cNvSpPr>
              <a:spLocks noChangeArrowheads="1"/>
            </p:cNvSpPr>
            <p:nvPr/>
          </p:nvSpPr>
          <p:spPr bwMode="auto">
            <a:xfrm>
              <a:off x="3911600" y="4672403"/>
              <a:ext cx="262892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10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198" name="Forma libre 64"/>
          <p:cNvSpPr>
            <a:spLocks noEditPoints="1"/>
          </p:cNvSpPr>
          <p:nvPr/>
        </p:nvSpPr>
        <p:spPr bwMode="auto">
          <a:xfrm>
            <a:off x="3281363" y="5326453"/>
            <a:ext cx="17463" cy="168275"/>
          </a:xfrm>
          <a:custGeom>
            <a:avLst/>
            <a:gdLst>
              <a:gd name="T0" fmla="*/ 7 w 7"/>
              <a:gd name="T1" fmla="*/ 69 h 69"/>
              <a:gd name="T2" fmla="*/ 7 w 7"/>
              <a:gd name="T3" fmla="*/ 69 h 69"/>
              <a:gd name="T4" fmla="*/ 7 w 7"/>
              <a:gd name="T5" fmla="*/ 69 h 69"/>
              <a:gd name="T6" fmla="*/ 7 w 7"/>
              <a:gd name="T7" fmla="*/ 68 h 69"/>
              <a:gd name="T8" fmla="*/ 6 w 7"/>
              <a:gd name="T9" fmla="*/ 67 h 69"/>
              <a:gd name="T10" fmla="*/ 6 w 7"/>
              <a:gd name="T11" fmla="*/ 66 h 69"/>
              <a:gd name="T12" fmla="*/ 6 w 7"/>
              <a:gd name="T13" fmla="*/ 66 h 69"/>
              <a:gd name="T14" fmla="*/ 6 w 7"/>
              <a:gd name="T15" fmla="*/ 66 h 69"/>
              <a:gd name="T16" fmla="*/ 6 w 7"/>
              <a:gd name="T17" fmla="*/ 66 h 69"/>
              <a:gd name="T18" fmla="*/ 5 w 7"/>
              <a:gd name="T19" fmla="*/ 65 h 69"/>
              <a:gd name="T20" fmla="*/ 5 w 7"/>
              <a:gd name="T21" fmla="*/ 65 h 69"/>
              <a:gd name="T22" fmla="*/ 5 w 7"/>
              <a:gd name="T23" fmla="*/ 65 h 69"/>
              <a:gd name="T24" fmla="*/ 5 w 7"/>
              <a:gd name="T25" fmla="*/ 64 h 69"/>
              <a:gd name="T26" fmla="*/ 5 w 7"/>
              <a:gd name="T27" fmla="*/ 64 h 69"/>
              <a:gd name="T28" fmla="*/ 5 w 7"/>
              <a:gd name="T29" fmla="*/ 63 h 69"/>
              <a:gd name="T30" fmla="*/ 5 w 7"/>
              <a:gd name="T31" fmla="*/ 63 h 69"/>
              <a:gd name="T32" fmla="*/ 5 w 7"/>
              <a:gd name="T33" fmla="*/ 63 h 69"/>
              <a:gd name="T34" fmla="*/ 5 w 7"/>
              <a:gd name="T35" fmla="*/ 62 h 69"/>
              <a:gd name="T36" fmla="*/ 4 w 7"/>
              <a:gd name="T37" fmla="*/ 62 h 69"/>
              <a:gd name="T38" fmla="*/ 4 w 7"/>
              <a:gd name="T39" fmla="*/ 62 h 69"/>
              <a:gd name="T40" fmla="*/ 4 w 7"/>
              <a:gd name="T41" fmla="*/ 61 h 69"/>
              <a:gd name="T42" fmla="*/ 4 w 7"/>
              <a:gd name="T43" fmla="*/ 60 h 69"/>
              <a:gd name="T44" fmla="*/ 4 w 7"/>
              <a:gd name="T45" fmla="*/ 60 h 69"/>
              <a:gd name="T46" fmla="*/ 4 w 7"/>
              <a:gd name="T47" fmla="*/ 60 h 69"/>
              <a:gd name="T48" fmla="*/ 4 w 7"/>
              <a:gd name="T49" fmla="*/ 60 h 69"/>
              <a:gd name="T50" fmla="*/ 4 w 7"/>
              <a:gd name="T51" fmla="*/ 59 h 69"/>
              <a:gd name="T52" fmla="*/ 4 w 7"/>
              <a:gd name="T53" fmla="*/ 59 h 69"/>
              <a:gd name="T54" fmla="*/ 3 w 7"/>
              <a:gd name="T55" fmla="*/ 59 h 69"/>
              <a:gd name="T56" fmla="*/ 3 w 7"/>
              <a:gd name="T57" fmla="*/ 57 h 69"/>
              <a:gd name="T58" fmla="*/ 3 w 7"/>
              <a:gd name="T59" fmla="*/ 57 h 69"/>
              <a:gd name="T60" fmla="*/ 3 w 7"/>
              <a:gd name="T61" fmla="*/ 56 h 69"/>
              <a:gd name="T62" fmla="*/ 3 w 7"/>
              <a:gd name="T63" fmla="*/ 56 h 69"/>
              <a:gd name="T64" fmla="*/ 3 w 7"/>
              <a:gd name="T65" fmla="*/ 56 h 69"/>
              <a:gd name="T66" fmla="*/ 0 w 7"/>
              <a:gd name="T67" fmla="*/ 40 h 69"/>
              <a:gd name="T68" fmla="*/ 0 w 7"/>
              <a:gd name="T69" fmla="*/ 40 h 69"/>
              <a:gd name="T70" fmla="*/ 0 w 7"/>
              <a:gd name="T71" fmla="*/ 40 h 69"/>
              <a:gd name="T72" fmla="*/ 0 w 7"/>
              <a:gd name="T73" fmla="*/ 40 h 69"/>
              <a:gd name="T74" fmla="*/ 0 w 7"/>
              <a:gd name="T75" fmla="*/ 39 h 69"/>
              <a:gd name="T76" fmla="*/ 0 w 7"/>
              <a:gd name="T77" fmla="*/ 39 h 69"/>
              <a:gd name="T78" fmla="*/ 0 w 7"/>
              <a:gd name="T79" fmla="*/ 39 h 69"/>
              <a:gd name="T80" fmla="*/ 0 w 7"/>
              <a:gd name="T81" fmla="*/ 38 h 69"/>
              <a:gd name="T82" fmla="*/ 0 w 7"/>
              <a:gd name="T83" fmla="*/ 38 h 69"/>
              <a:gd name="T84" fmla="*/ 0 w 7"/>
              <a:gd name="T85" fmla="*/ 38 h 69"/>
              <a:gd name="T86" fmla="*/ 7 w 7"/>
              <a:gd name="T87" fmla="*/ 0 h 69"/>
              <a:gd name="T88" fmla="*/ 7 w 7"/>
              <a:gd name="T89" fmla="*/ 0 h 69"/>
              <a:gd name="T90" fmla="*/ 7 w 7"/>
              <a:gd name="T91" fmla="*/ 0 h 69"/>
              <a:gd name="T92" fmla="*/ 7 w 7"/>
              <a:gd name="T93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" h="69">
                <a:moveTo>
                  <a:pt x="7" y="69"/>
                </a:moveTo>
                <a:cubicBezTo>
                  <a:pt x="7" y="69"/>
                  <a:pt x="7" y="69"/>
                  <a:pt x="7" y="69"/>
                </a:cubicBezTo>
                <a:cubicBezTo>
                  <a:pt x="7" y="69"/>
                  <a:pt x="7" y="69"/>
                  <a:pt x="7" y="69"/>
                </a:cubicBezTo>
                <a:moveTo>
                  <a:pt x="7" y="69"/>
                </a:moveTo>
                <a:cubicBezTo>
                  <a:pt x="7" y="69"/>
                  <a:pt x="7" y="69"/>
                  <a:pt x="7" y="69"/>
                </a:cubicBezTo>
                <a:cubicBezTo>
                  <a:pt x="7" y="69"/>
                  <a:pt x="7" y="69"/>
                  <a:pt x="7" y="69"/>
                </a:cubicBezTo>
                <a:moveTo>
                  <a:pt x="7" y="69"/>
                </a:moveTo>
                <a:cubicBezTo>
                  <a:pt x="7" y="69"/>
                  <a:pt x="7" y="69"/>
                  <a:pt x="7" y="69"/>
                </a:cubicBezTo>
                <a:cubicBezTo>
                  <a:pt x="7" y="69"/>
                  <a:pt x="7" y="69"/>
                  <a:pt x="7" y="69"/>
                </a:cubicBezTo>
                <a:moveTo>
                  <a:pt x="7" y="68"/>
                </a:moveTo>
                <a:cubicBezTo>
                  <a:pt x="7" y="68"/>
                  <a:pt x="7" y="68"/>
                  <a:pt x="7" y="68"/>
                </a:cubicBezTo>
                <a:cubicBezTo>
                  <a:pt x="7" y="68"/>
                  <a:pt x="7" y="68"/>
                  <a:pt x="7" y="68"/>
                </a:cubicBezTo>
                <a:moveTo>
                  <a:pt x="6" y="67"/>
                </a:moveTo>
                <a:cubicBezTo>
                  <a:pt x="6" y="67"/>
                  <a:pt x="6" y="67"/>
                  <a:pt x="6" y="67"/>
                </a:cubicBezTo>
                <a:cubicBezTo>
                  <a:pt x="6" y="67"/>
                  <a:pt x="6" y="67"/>
                  <a:pt x="6" y="67"/>
                </a:cubicBezTo>
                <a:moveTo>
                  <a:pt x="6" y="66"/>
                </a:moveTo>
                <a:cubicBezTo>
                  <a:pt x="6" y="66"/>
                  <a:pt x="6" y="66"/>
                  <a:pt x="6" y="66"/>
                </a:cubicBezTo>
                <a:cubicBezTo>
                  <a:pt x="6" y="66"/>
                  <a:pt x="6" y="66"/>
                  <a:pt x="6" y="66"/>
                </a:cubicBezTo>
                <a:moveTo>
                  <a:pt x="6" y="66"/>
                </a:moveTo>
                <a:cubicBezTo>
                  <a:pt x="6" y="66"/>
                  <a:pt x="6" y="66"/>
                  <a:pt x="6" y="66"/>
                </a:cubicBezTo>
                <a:cubicBezTo>
                  <a:pt x="6" y="66"/>
                  <a:pt x="6" y="66"/>
                  <a:pt x="6" y="66"/>
                </a:cubicBezTo>
                <a:moveTo>
                  <a:pt x="6" y="66"/>
                </a:moveTo>
                <a:cubicBezTo>
                  <a:pt x="6" y="66"/>
                  <a:pt x="6" y="66"/>
                  <a:pt x="6" y="66"/>
                </a:cubicBezTo>
                <a:cubicBezTo>
                  <a:pt x="6" y="66"/>
                  <a:pt x="6" y="66"/>
                  <a:pt x="6" y="66"/>
                </a:cubicBezTo>
                <a:moveTo>
                  <a:pt x="6" y="66"/>
                </a:moveTo>
                <a:cubicBezTo>
                  <a:pt x="6" y="66"/>
                  <a:pt x="6" y="66"/>
                  <a:pt x="6" y="66"/>
                </a:cubicBezTo>
                <a:cubicBezTo>
                  <a:pt x="6" y="66"/>
                  <a:pt x="6" y="66"/>
                  <a:pt x="6" y="66"/>
                </a:cubicBezTo>
                <a:moveTo>
                  <a:pt x="5" y="65"/>
                </a:moveTo>
                <a:cubicBezTo>
                  <a:pt x="5" y="65"/>
                  <a:pt x="6" y="65"/>
                  <a:pt x="6" y="66"/>
                </a:cubicBezTo>
                <a:cubicBezTo>
                  <a:pt x="6" y="65"/>
                  <a:pt x="5" y="65"/>
                  <a:pt x="5" y="65"/>
                </a:cubicBezTo>
                <a:moveTo>
                  <a:pt x="5" y="65"/>
                </a:moveTo>
                <a:cubicBezTo>
                  <a:pt x="5" y="65"/>
                  <a:pt x="5" y="65"/>
                  <a:pt x="5" y="65"/>
                </a:cubicBezTo>
                <a:cubicBezTo>
                  <a:pt x="5" y="65"/>
                  <a:pt x="5" y="65"/>
                  <a:pt x="5" y="65"/>
                </a:cubicBezTo>
                <a:moveTo>
                  <a:pt x="5" y="65"/>
                </a:moveTo>
                <a:cubicBezTo>
                  <a:pt x="5" y="65"/>
                  <a:pt x="5" y="65"/>
                  <a:pt x="5" y="65"/>
                </a:cubicBezTo>
                <a:cubicBezTo>
                  <a:pt x="5" y="65"/>
                  <a:pt x="5" y="65"/>
                  <a:pt x="5" y="65"/>
                </a:cubicBezTo>
                <a:moveTo>
                  <a:pt x="5" y="64"/>
                </a:moveTo>
                <a:cubicBezTo>
                  <a:pt x="5" y="64"/>
                  <a:pt x="5" y="64"/>
                  <a:pt x="5" y="64"/>
                </a:cubicBezTo>
                <a:cubicBezTo>
                  <a:pt x="5" y="64"/>
                  <a:pt x="5" y="64"/>
                  <a:pt x="5" y="64"/>
                </a:cubicBezTo>
                <a:moveTo>
                  <a:pt x="5" y="64"/>
                </a:moveTo>
                <a:cubicBezTo>
                  <a:pt x="5" y="64"/>
                  <a:pt x="5" y="64"/>
                  <a:pt x="5" y="64"/>
                </a:cubicBezTo>
                <a:cubicBezTo>
                  <a:pt x="5" y="64"/>
                  <a:pt x="5" y="64"/>
                  <a:pt x="5" y="64"/>
                </a:cubicBezTo>
                <a:moveTo>
                  <a:pt x="5" y="63"/>
                </a:move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3"/>
                </a:cubicBezTo>
                <a:moveTo>
                  <a:pt x="5" y="63"/>
                </a:move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3"/>
                </a:cubicBezTo>
                <a:moveTo>
                  <a:pt x="5" y="63"/>
                </a:move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3"/>
                </a:cubicBezTo>
                <a:moveTo>
                  <a:pt x="5" y="62"/>
                </a:move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2"/>
                </a:cubicBezTo>
                <a:moveTo>
                  <a:pt x="4" y="62"/>
                </a:moveTo>
                <a:cubicBezTo>
                  <a:pt x="4" y="62"/>
                  <a:pt x="4" y="62"/>
                  <a:pt x="4" y="62"/>
                </a:cubicBezTo>
                <a:cubicBezTo>
                  <a:pt x="4" y="62"/>
                  <a:pt x="4" y="62"/>
                  <a:pt x="4" y="62"/>
                </a:cubicBezTo>
                <a:moveTo>
                  <a:pt x="4" y="62"/>
                </a:moveTo>
                <a:cubicBezTo>
                  <a:pt x="4" y="62"/>
                  <a:pt x="4" y="62"/>
                  <a:pt x="4" y="62"/>
                </a:cubicBezTo>
                <a:cubicBezTo>
                  <a:pt x="4" y="62"/>
                  <a:pt x="4" y="62"/>
                  <a:pt x="4" y="62"/>
                </a:cubicBezTo>
                <a:moveTo>
                  <a:pt x="4" y="61"/>
                </a:moveTo>
                <a:cubicBezTo>
                  <a:pt x="4" y="61"/>
                  <a:pt x="4" y="61"/>
                  <a:pt x="4" y="61"/>
                </a:cubicBezTo>
                <a:cubicBezTo>
                  <a:pt x="4" y="61"/>
                  <a:pt x="4" y="61"/>
                  <a:pt x="4" y="61"/>
                </a:cubicBezTo>
                <a:moveTo>
                  <a:pt x="4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60"/>
                  <a:pt x="4" y="60"/>
                  <a:pt x="4" y="60"/>
                </a:cubicBezTo>
                <a:moveTo>
                  <a:pt x="4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60"/>
                  <a:pt x="4" y="60"/>
                  <a:pt x="4" y="60"/>
                </a:cubicBezTo>
                <a:moveTo>
                  <a:pt x="4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60"/>
                  <a:pt x="4" y="60"/>
                  <a:pt x="4" y="60"/>
                </a:cubicBezTo>
                <a:moveTo>
                  <a:pt x="4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60"/>
                  <a:pt x="4" y="60"/>
                  <a:pt x="4" y="60"/>
                </a:cubicBezTo>
                <a:moveTo>
                  <a:pt x="4" y="59"/>
                </a:moveTo>
                <a:cubicBezTo>
                  <a:pt x="4" y="59"/>
                  <a:pt x="4" y="59"/>
                  <a:pt x="4" y="59"/>
                </a:cubicBezTo>
                <a:cubicBezTo>
                  <a:pt x="4" y="59"/>
                  <a:pt x="4" y="59"/>
                  <a:pt x="4" y="59"/>
                </a:cubicBezTo>
                <a:moveTo>
                  <a:pt x="4" y="59"/>
                </a:moveTo>
                <a:cubicBezTo>
                  <a:pt x="4" y="59"/>
                  <a:pt x="4" y="59"/>
                  <a:pt x="4" y="59"/>
                </a:cubicBezTo>
                <a:cubicBezTo>
                  <a:pt x="4" y="59"/>
                  <a:pt x="4" y="59"/>
                  <a:pt x="4" y="59"/>
                </a:cubicBezTo>
                <a:moveTo>
                  <a:pt x="3" y="59"/>
                </a:moveTo>
                <a:cubicBezTo>
                  <a:pt x="3" y="59"/>
                  <a:pt x="3" y="59"/>
                  <a:pt x="3" y="59"/>
                </a:cubicBezTo>
                <a:cubicBezTo>
                  <a:pt x="3" y="59"/>
                  <a:pt x="3" y="59"/>
                  <a:pt x="3" y="59"/>
                </a:cubicBezTo>
                <a:moveTo>
                  <a:pt x="3" y="57"/>
                </a:moveTo>
                <a:cubicBezTo>
                  <a:pt x="3" y="57"/>
                  <a:pt x="3" y="57"/>
                  <a:pt x="3" y="57"/>
                </a:cubicBezTo>
                <a:cubicBezTo>
                  <a:pt x="3" y="57"/>
                  <a:pt x="3" y="57"/>
                  <a:pt x="3" y="57"/>
                </a:cubicBezTo>
                <a:moveTo>
                  <a:pt x="3" y="57"/>
                </a:moveTo>
                <a:cubicBezTo>
                  <a:pt x="3" y="57"/>
                  <a:pt x="3" y="57"/>
                  <a:pt x="3" y="57"/>
                </a:cubicBezTo>
                <a:cubicBezTo>
                  <a:pt x="3" y="57"/>
                  <a:pt x="3" y="57"/>
                  <a:pt x="3" y="57"/>
                </a:cubicBezTo>
                <a:moveTo>
                  <a:pt x="3" y="56"/>
                </a:moveTo>
                <a:cubicBezTo>
                  <a:pt x="3" y="56"/>
                  <a:pt x="3" y="57"/>
                  <a:pt x="3" y="57"/>
                </a:cubicBezTo>
                <a:cubicBezTo>
                  <a:pt x="3" y="57"/>
                  <a:pt x="3" y="56"/>
                  <a:pt x="3" y="56"/>
                </a:cubicBezTo>
                <a:moveTo>
                  <a:pt x="3" y="56"/>
                </a:moveTo>
                <a:cubicBezTo>
                  <a:pt x="3" y="56"/>
                  <a:pt x="3" y="56"/>
                  <a:pt x="3" y="56"/>
                </a:cubicBezTo>
                <a:cubicBezTo>
                  <a:pt x="3" y="56"/>
                  <a:pt x="3" y="56"/>
                  <a:pt x="3" y="56"/>
                </a:cubicBezTo>
                <a:moveTo>
                  <a:pt x="3" y="56"/>
                </a:moveTo>
                <a:cubicBezTo>
                  <a:pt x="3" y="56"/>
                  <a:pt x="3" y="56"/>
                  <a:pt x="3" y="56"/>
                </a:cubicBezTo>
                <a:cubicBezTo>
                  <a:pt x="3" y="56"/>
                  <a:pt x="3" y="56"/>
                  <a:pt x="3" y="56"/>
                </a:cubicBezTo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moveTo>
                  <a:pt x="0" y="39"/>
                </a:moveTo>
                <a:cubicBezTo>
                  <a:pt x="0" y="39"/>
                  <a:pt x="0" y="39"/>
                  <a:pt x="0" y="39"/>
                </a:cubicBezTo>
                <a:cubicBezTo>
                  <a:pt x="0" y="39"/>
                  <a:pt x="0" y="39"/>
                  <a:pt x="0" y="39"/>
                </a:cubicBezTo>
                <a:moveTo>
                  <a:pt x="0" y="39"/>
                </a:moveTo>
                <a:cubicBezTo>
                  <a:pt x="0" y="39"/>
                  <a:pt x="0" y="39"/>
                  <a:pt x="0" y="39"/>
                </a:cubicBezTo>
                <a:cubicBezTo>
                  <a:pt x="0" y="39"/>
                  <a:pt x="0" y="39"/>
                  <a:pt x="0" y="39"/>
                </a:cubicBezTo>
                <a:moveTo>
                  <a:pt x="0" y="39"/>
                </a:moveTo>
                <a:cubicBezTo>
                  <a:pt x="0" y="39"/>
                  <a:pt x="0" y="39"/>
                  <a:pt x="0" y="39"/>
                </a:cubicBezTo>
                <a:cubicBezTo>
                  <a:pt x="0" y="39"/>
                  <a:pt x="0" y="39"/>
                  <a:pt x="0" y="39"/>
                </a:cubicBezTo>
                <a:moveTo>
                  <a:pt x="0" y="38"/>
                </a:moveTo>
                <a:cubicBezTo>
                  <a:pt x="0" y="38"/>
                  <a:pt x="0" y="39"/>
                  <a:pt x="0" y="39"/>
                </a:cubicBezTo>
                <a:cubicBezTo>
                  <a:pt x="0" y="39"/>
                  <a:pt x="0" y="38"/>
                  <a:pt x="0" y="38"/>
                </a:cubicBezTo>
                <a:moveTo>
                  <a:pt x="0" y="38"/>
                </a:moveTo>
                <a:cubicBezTo>
                  <a:pt x="0" y="38"/>
                  <a:pt x="0" y="38"/>
                  <a:pt x="0" y="38"/>
                </a:cubicBezTo>
                <a:cubicBezTo>
                  <a:pt x="0" y="38"/>
                  <a:pt x="0" y="38"/>
                  <a:pt x="0" y="38"/>
                </a:cubicBezTo>
                <a:moveTo>
                  <a:pt x="0" y="38"/>
                </a:moveTo>
                <a:cubicBezTo>
                  <a:pt x="0" y="38"/>
                  <a:pt x="0" y="38"/>
                  <a:pt x="0" y="38"/>
                </a:cubicBezTo>
                <a:cubicBezTo>
                  <a:pt x="0" y="38"/>
                  <a:pt x="0" y="38"/>
                  <a:pt x="0" y="38"/>
                </a:cubicBezTo>
                <a:moveTo>
                  <a:pt x="7" y="0"/>
                </a:moveTo>
                <a:cubicBezTo>
                  <a:pt x="2" y="12"/>
                  <a:pt x="0" y="24"/>
                  <a:pt x="0" y="38"/>
                </a:cubicBezTo>
                <a:cubicBezTo>
                  <a:pt x="0" y="24"/>
                  <a:pt x="2" y="12"/>
                  <a:pt x="7" y="0"/>
                </a:cubicBezTo>
                <a:moveTo>
                  <a:pt x="7" y="0"/>
                </a:move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moveTo>
                  <a:pt x="7" y="0"/>
                </a:move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moveTo>
                  <a:pt x="7" y="0"/>
                </a:move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04" name="Forma libre 70"/>
          <p:cNvSpPr>
            <a:spLocks noEditPoints="1"/>
          </p:cNvSpPr>
          <p:nvPr/>
        </p:nvSpPr>
        <p:spPr bwMode="auto">
          <a:xfrm>
            <a:off x="1763713" y="2859478"/>
            <a:ext cx="1588" cy="55563"/>
          </a:xfrm>
          <a:custGeom>
            <a:avLst/>
            <a:gdLst>
              <a:gd name="T0" fmla="*/ 1 w 1"/>
              <a:gd name="T1" fmla="*/ 23 h 23"/>
              <a:gd name="T2" fmla="*/ 1 w 1"/>
              <a:gd name="T3" fmla="*/ 22 h 23"/>
              <a:gd name="T4" fmla="*/ 1 w 1"/>
              <a:gd name="T5" fmla="*/ 22 h 23"/>
              <a:gd name="T6" fmla="*/ 1 w 1"/>
              <a:gd name="T7" fmla="*/ 21 h 23"/>
              <a:gd name="T8" fmla="*/ 1 w 1"/>
              <a:gd name="T9" fmla="*/ 20 h 23"/>
              <a:gd name="T10" fmla="*/ 1 w 1"/>
              <a:gd name="T11" fmla="*/ 20 h 23"/>
              <a:gd name="T12" fmla="*/ 0 w 1"/>
              <a:gd name="T13" fmla="*/ 20 h 23"/>
              <a:gd name="T14" fmla="*/ 0 w 1"/>
              <a:gd name="T15" fmla="*/ 19 h 23"/>
              <a:gd name="T16" fmla="*/ 0 w 1"/>
              <a:gd name="T17" fmla="*/ 19 h 23"/>
              <a:gd name="T18" fmla="*/ 0 w 1"/>
              <a:gd name="T19" fmla="*/ 18 h 23"/>
              <a:gd name="T20" fmla="*/ 0 w 1"/>
              <a:gd name="T21" fmla="*/ 18 h 23"/>
              <a:gd name="T22" fmla="*/ 0 w 1"/>
              <a:gd name="T23" fmla="*/ 18 h 23"/>
              <a:gd name="T24" fmla="*/ 0 w 1"/>
              <a:gd name="T25" fmla="*/ 17 h 23"/>
              <a:gd name="T26" fmla="*/ 0 w 1"/>
              <a:gd name="T27" fmla="*/ 17 h 23"/>
              <a:gd name="T28" fmla="*/ 0 w 1"/>
              <a:gd name="T29" fmla="*/ 17 h 23"/>
              <a:gd name="T30" fmla="*/ 0 w 1"/>
              <a:gd name="T31" fmla="*/ 16 h 23"/>
              <a:gd name="T32" fmla="*/ 0 w 1"/>
              <a:gd name="T33" fmla="*/ 16 h 23"/>
              <a:gd name="T34" fmla="*/ 0 w 1"/>
              <a:gd name="T35" fmla="*/ 15 h 23"/>
              <a:gd name="T36" fmla="*/ 0 w 1"/>
              <a:gd name="T37" fmla="*/ 15 h 23"/>
              <a:gd name="T38" fmla="*/ 0 w 1"/>
              <a:gd name="T39" fmla="*/ 15 h 23"/>
              <a:gd name="T40" fmla="*/ 0 w 1"/>
              <a:gd name="T41" fmla="*/ 14 h 23"/>
              <a:gd name="T42" fmla="*/ 0 w 1"/>
              <a:gd name="T43" fmla="*/ 14 h 23"/>
              <a:gd name="T44" fmla="*/ 0 w 1"/>
              <a:gd name="T45" fmla="*/ 13 h 23"/>
              <a:gd name="T46" fmla="*/ 0 w 1"/>
              <a:gd name="T47" fmla="*/ 13 h 23"/>
              <a:gd name="T48" fmla="*/ 0 w 1"/>
              <a:gd name="T49" fmla="*/ 12 h 23"/>
              <a:gd name="T50" fmla="*/ 0 w 1"/>
              <a:gd name="T51" fmla="*/ 12 h 23"/>
              <a:gd name="T52" fmla="*/ 0 w 1"/>
              <a:gd name="T53" fmla="*/ 12 h 23"/>
              <a:gd name="T54" fmla="*/ 0 w 1"/>
              <a:gd name="T55" fmla="*/ 11 h 23"/>
              <a:gd name="T56" fmla="*/ 0 w 1"/>
              <a:gd name="T57" fmla="*/ 11 h 23"/>
              <a:gd name="T58" fmla="*/ 0 w 1"/>
              <a:gd name="T59" fmla="*/ 11 h 23"/>
              <a:gd name="T60" fmla="*/ 0 w 1"/>
              <a:gd name="T61" fmla="*/ 10 h 23"/>
              <a:gd name="T62" fmla="*/ 0 w 1"/>
              <a:gd name="T63" fmla="*/ 10 h 23"/>
              <a:gd name="T64" fmla="*/ 0 w 1"/>
              <a:gd name="T65" fmla="*/ 9 h 23"/>
              <a:gd name="T66" fmla="*/ 0 w 1"/>
              <a:gd name="T67" fmla="*/ 9 h 23"/>
              <a:gd name="T68" fmla="*/ 0 w 1"/>
              <a:gd name="T69" fmla="*/ 9 h 23"/>
              <a:gd name="T70" fmla="*/ 0 w 1"/>
              <a:gd name="T71" fmla="*/ 8 h 23"/>
              <a:gd name="T72" fmla="*/ 0 w 1"/>
              <a:gd name="T73" fmla="*/ 8 h 23"/>
              <a:gd name="T74" fmla="*/ 0 w 1"/>
              <a:gd name="T75" fmla="*/ 8 h 23"/>
              <a:gd name="T76" fmla="*/ 0 w 1"/>
              <a:gd name="T77" fmla="*/ 7 h 23"/>
              <a:gd name="T78" fmla="*/ 0 w 1"/>
              <a:gd name="T79" fmla="*/ 6 h 23"/>
              <a:gd name="T80" fmla="*/ 0 w 1"/>
              <a:gd name="T81" fmla="*/ 6 h 23"/>
              <a:gd name="T82" fmla="*/ 0 w 1"/>
              <a:gd name="T83" fmla="*/ 6 h 23"/>
              <a:gd name="T84" fmla="*/ 0 w 1"/>
              <a:gd name="T85" fmla="*/ 5 h 23"/>
              <a:gd name="T86" fmla="*/ 0 w 1"/>
              <a:gd name="T87" fmla="*/ 5 h 23"/>
              <a:gd name="T88" fmla="*/ 0 w 1"/>
              <a:gd name="T89" fmla="*/ 5 h 23"/>
              <a:gd name="T90" fmla="*/ 0 w 1"/>
              <a:gd name="T91" fmla="*/ 4 h 23"/>
              <a:gd name="T92" fmla="*/ 0 w 1"/>
              <a:gd name="T93" fmla="*/ 4 h 23"/>
              <a:gd name="T94" fmla="*/ 0 w 1"/>
              <a:gd name="T95" fmla="*/ 3 h 23"/>
              <a:gd name="T96" fmla="*/ 0 w 1"/>
              <a:gd name="T97" fmla="*/ 3 h 23"/>
              <a:gd name="T98" fmla="*/ 0 w 1"/>
              <a:gd name="T99" fmla="*/ 3 h 23"/>
              <a:gd name="T100" fmla="*/ 0 w 1"/>
              <a:gd name="T101" fmla="*/ 2 h 23"/>
              <a:gd name="T102" fmla="*/ 0 w 1"/>
              <a:gd name="T103" fmla="*/ 1 h 23"/>
              <a:gd name="T104" fmla="*/ 0 w 1"/>
              <a:gd name="T105" fmla="*/ 1 h 23"/>
              <a:gd name="T106" fmla="*/ 0 w 1"/>
              <a:gd name="T107" fmla="*/ 1 h 23"/>
              <a:gd name="T108" fmla="*/ 0 w 1"/>
              <a:gd name="T109" fmla="*/ 0 h 23"/>
              <a:gd name="T110" fmla="*/ 0 w 1"/>
              <a:gd name="T111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" h="23">
                <a:moveTo>
                  <a:pt x="1" y="23"/>
                </a:moveTo>
                <a:cubicBezTo>
                  <a:pt x="1" y="23"/>
                  <a:pt x="1" y="23"/>
                  <a:pt x="1" y="23"/>
                </a:cubicBezTo>
                <a:cubicBezTo>
                  <a:pt x="1" y="23"/>
                  <a:pt x="1" y="23"/>
                  <a:pt x="1" y="23"/>
                </a:cubicBezTo>
                <a:moveTo>
                  <a:pt x="1" y="23"/>
                </a:moveTo>
                <a:cubicBezTo>
                  <a:pt x="1" y="23"/>
                  <a:pt x="1" y="23"/>
                  <a:pt x="1" y="23"/>
                </a:cubicBezTo>
                <a:cubicBezTo>
                  <a:pt x="1" y="23"/>
                  <a:pt x="1" y="23"/>
                  <a:pt x="1" y="23"/>
                </a:cubicBezTo>
                <a:moveTo>
                  <a:pt x="1" y="22"/>
                </a:moveTo>
                <a:cubicBezTo>
                  <a:pt x="1" y="22"/>
                  <a:pt x="1" y="22"/>
                  <a:pt x="1" y="22"/>
                </a:cubicBezTo>
                <a:cubicBezTo>
                  <a:pt x="1" y="22"/>
                  <a:pt x="1" y="22"/>
                  <a:pt x="1" y="22"/>
                </a:cubicBezTo>
                <a:moveTo>
                  <a:pt x="1" y="22"/>
                </a:moveTo>
                <a:cubicBezTo>
                  <a:pt x="1" y="22"/>
                  <a:pt x="1" y="22"/>
                  <a:pt x="1" y="22"/>
                </a:cubicBezTo>
                <a:cubicBezTo>
                  <a:pt x="1" y="22"/>
                  <a:pt x="1" y="22"/>
                  <a:pt x="1" y="22"/>
                </a:cubicBezTo>
                <a:moveTo>
                  <a:pt x="1" y="21"/>
                </a:moveTo>
                <a:cubicBezTo>
                  <a:pt x="1" y="21"/>
                  <a:pt x="1" y="21"/>
                  <a:pt x="1" y="21"/>
                </a:cubicBezTo>
                <a:cubicBezTo>
                  <a:pt x="1" y="21"/>
                  <a:pt x="1" y="21"/>
                  <a:pt x="1" y="21"/>
                </a:cubicBezTo>
                <a:moveTo>
                  <a:pt x="1" y="21"/>
                </a:moveTo>
                <a:cubicBezTo>
                  <a:pt x="1" y="21"/>
                  <a:pt x="1" y="21"/>
                  <a:pt x="1" y="21"/>
                </a:cubicBezTo>
                <a:cubicBezTo>
                  <a:pt x="1" y="21"/>
                  <a:pt x="1" y="21"/>
                  <a:pt x="1" y="21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7"/>
                </a:moveTo>
                <a:cubicBezTo>
                  <a:pt x="0" y="17"/>
                  <a:pt x="0" y="18"/>
                  <a:pt x="0" y="18"/>
                </a:cubicBezTo>
                <a:cubicBezTo>
                  <a:pt x="0" y="18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5"/>
                </a:moveTo>
                <a:cubicBezTo>
                  <a:pt x="0" y="15"/>
                  <a:pt x="0" y="15"/>
                  <a:pt x="0" y="16"/>
                </a:cubicBezTo>
                <a:cubicBezTo>
                  <a:pt x="0" y="15"/>
                  <a:pt x="0" y="15"/>
                  <a:pt x="0" y="15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4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2"/>
                </a:moveTo>
                <a:cubicBezTo>
                  <a:pt x="0" y="12"/>
                  <a:pt x="0" y="13"/>
                  <a:pt x="0" y="13"/>
                </a:cubicBezTo>
                <a:cubicBezTo>
                  <a:pt x="0" y="13"/>
                  <a:pt x="0" y="12"/>
                  <a:pt x="0" y="12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1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0"/>
                </a:moveTo>
                <a:cubicBezTo>
                  <a:pt x="0" y="10"/>
                  <a:pt x="0" y="10"/>
                  <a:pt x="0" y="11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9"/>
                </a:moveTo>
                <a:cubicBezTo>
                  <a:pt x="0" y="9"/>
                  <a:pt x="0" y="10"/>
                  <a:pt x="0" y="10"/>
                </a:cubicBezTo>
                <a:cubicBezTo>
                  <a:pt x="0" y="10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7"/>
                </a:moveTo>
                <a:cubicBezTo>
                  <a:pt x="0" y="7"/>
                  <a:pt x="0" y="7"/>
                  <a:pt x="0" y="8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6"/>
                </a:moveTo>
                <a:cubicBezTo>
                  <a:pt x="0" y="6"/>
                  <a:pt x="0" y="6"/>
                  <a:pt x="0" y="7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3"/>
                </a:moveTo>
                <a:cubicBezTo>
                  <a:pt x="0" y="3"/>
                  <a:pt x="0" y="4"/>
                  <a:pt x="0" y="4"/>
                </a:cubicBezTo>
                <a:cubicBezTo>
                  <a:pt x="0" y="4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12" name="Forma libre 78"/>
          <p:cNvSpPr>
            <a:spLocks noEditPoints="1"/>
          </p:cNvSpPr>
          <p:nvPr/>
        </p:nvSpPr>
        <p:spPr bwMode="auto">
          <a:xfrm>
            <a:off x="1012825" y="4132653"/>
            <a:ext cx="44450" cy="134938"/>
          </a:xfrm>
          <a:custGeom>
            <a:avLst/>
            <a:gdLst>
              <a:gd name="T0" fmla="*/ 18 w 18"/>
              <a:gd name="T1" fmla="*/ 55 h 55"/>
              <a:gd name="T2" fmla="*/ 18 w 18"/>
              <a:gd name="T3" fmla="*/ 55 h 55"/>
              <a:gd name="T4" fmla="*/ 18 w 18"/>
              <a:gd name="T5" fmla="*/ 55 h 55"/>
              <a:gd name="T6" fmla="*/ 18 w 18"/>
              <a:gd name="T7" fmla="*/ 55 h 55"/>
              <a:gd name="T8" fmla="*/ 18 w 18"/>
              <a:gd name="T9" fmla="*/ 55 h 55"/>
              <a:gd name="T10" fmla="*/ 18 w 18"/>
              <a:gd name="T11" fmla="*/ 55 h 55"/>
              <a:gd name="T12" fmla="*/ 17 w 18"/>
              <a:gd name="T13" fmla="*/ 55 h 55"/>
              <a:gd name="T14" fmla="*/ 18 w 18"/>
              <a:gd name="T15" fmla="*/ 55 h 55"/>
              <a:gd name="T16" fmla="*/ 17 w 18"/>
              <a:gd name="T17" fmla="*/ 55 h 55"/>
              <a:gd name="T18" fmla="*/ 0 w 18"/>
              <a:gd name="T19" fmla="*/ 1 h 55"/>
              <a:gd name="T20" fmla="*/ 17 w 18"/>
              <a:gd name="T21" fmla="*/ 55 h 55"/>
              <a:gd name="T22" fmla="*/ 0 w 18"/>
              <a:gd name="T23" fmla="*/ 1 h 55"/>
              <a:gd name="T24" fmla="*/ 0 w 18"/>
              <a:gd name="T25" fmla="*/ 1 h 55"/>
              <a:gd name="T26" fmla="*/ 0 w 18"/>
              <a:gd name="T27" fmla="*/ 1 h 55"/>
              <a:gd name="T28" fmla="*/ 0 w 18"/>
              <a:gd name="T29" fmla="*/ 1 h 55"/>
              <a:gd name="T30" fmla="*/ 0 w 18"/>
              <a:gd name="T31" fmla="*/ 1 h 55"/>
              <a:gd name="T32" fmla="*/ 0 w 18"/>
              <a:gd name="T33" fmla="*/ 1 h 55"/>
              <a:gd name="T34" fmla="*/ 0 w 18"/>
              <a:gd name="T35" fmla="*/ 1 h 55"/>
              <a:gd name="T36" fmla="*/ 0 w 18"/>
              <a:gd name="T37" fmla="*/ 0 h 55"/>
              <a:gd name="T38" fmla="*/ 0 w 18"/>
              <a:gd name="T39" fmla="*/ 1 h 55"/>
              <a:gd name="T40" fmla="*/ 0 w 18"/>
              <a:gd name="T41" fmla="*/ 1 h 55"/>
              <a:gd name="T42" fmla="*/ 0 w 18"/>
              <a:gd name="T43" fmla="*/ 0 h 55"/>
              <a:gd name="T44" fmla="*/ 0 w 18"/>
              <a:gd name="T45" fmla="*/ 0 h 55"/>
              <a:gd name="T46" fmla="*/ 0 w 18"/>
              <a:gd name="T47" fmla="*/ 0 h 55"/>
              <a:gd name="T48" fmla="*/ 0 w 18"/>
              <a:gd name="T49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" h="55"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7" y="55"/>
                </a:moveTo>
                <a:cubicBezTo>
                  <a:pt x="17" y="55"/>
                  <a:pt x="18" y="55"/>
                  <a:pt x="18" y="55"/>
                </a:cubicBezTo>
                <a:cubicBezTo>
                  <a:pt x="18" y="55"/>
                  <a:pt x="17" y="55"/>
                  <a:pt x="17" y="55"/>
                </a:cubicBezTo>
                <a:moveTo>
                  <a:pt x="0" y="1"/>
                </a:moveTo>
                <a:cubicBezTo>
                  <a:pt x="0" y="21"/>
                  <a:pt x="7" y="40"/>
                  <a:pt x="17" y="55"/>
                </a:cubicBezTo>
                <a:cubicBezTo>
                  <a:pt x="7" y="40"/>
                  <a:pt x="0" y="2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0"/>
                  <a:pt x="0" y="0"/>
                  <a:pt x="0" y="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20" name="Forma libre 86"/>
          <p:cNvSpPr>
            <a:spLocks noEditPoints="1"/>
          </p:cNvSpPr>
          <p:nvPr/>
        </p:nvSpPr>
        <p:spPr bwMode="auto">
          <a:xfrm>
            <a:off x="1724025" y="5348678"/>
            <a:ext cx="9525" cy="117475"/>
          </a:xfrm>
          <a:custGeom>
            <a:avLst/>
            <a:gdLst>
              <a:gd name="T0" fmla="*/ 3 w 4"/>
              <a:gd name="T1" fmla="*/ 47 h 48"/>
              <a:gd name="T2" fmla="*/ 3 w 4"/>
              <a:gd name="T3" fmla="*/ 47 h 48"/>
              <a:gd name="T4" fmla="*/ 2 w 4"/>
              <a:gd name="T5" fmla="*/ 47 h 48"/>
              <a:gd name="T6" fmla="*/ 2 w 4"/>
              <a:gd name="T7" fmla="*/ 46 h 48"/>
              <a:gd name="T8" fmla="*/ 2 w 4"/>
              <a:gd name="T9" fmla="*/ 46 h 48"/>
              <a:gd name="T10" fmla="*/ 0 w 4"/>
              <a:gd name="T11" fmla="*/ 23 h 48"/>
              <a:gd name="T12" fmla="*/ 0 w 4"/>
              <a:gd name="T13" fmla="*/ 22 h 48"/>
              <a:gd name="T14" fmla="*/ 0 w 4"/>
              <a:gd name="T15" fmla="*/ 22 h 48"/>
              <a:gd name="T16" fmla="*/ 0 w 4"/>
              <a:gd name="T17" fmla="*/ 22 h 48"/>
              <a:gd name="T18" fmla="*/ 0 w 4"/>
              <a:gd name="T19" fmla="*/ 22 h 48"/>
              <a:gd name="T20" fmla="*/ 0 w 4"/>
              <a:gd name="T21" fmla="*/ 21 h 48"/>
              <a:gd name="T22" fmla="*/ 0 w 4"/>
              <a:gd name="T23" fmla="*/ 20 h 48"/>
              <a:gd name="T24" fmla="*/ 0 w 4"/>
              <a:gd name="T25" fmla="*/ 20 h 48"/>
              <a:gd name="T26" fmla="*/ 0 w 4"/>
              <a:gd name="T27" fmla="*/ 20 h 48"/>
              <a:gd name="T28" fmla="*/ 0 w 4"/>
              <a:gd name="T29" fmla="*/ 19 h 48"/>
              <a:gd name="T30" fmla="*/ 0 w 4"/>
              <a:gd name="T31" fmla="*/ 19 h 48"/>
              <a:gd name="T32" fmla="*/ 0 w 4"/>
              <a:gd name="T33" fmla="*/ 19 h 48"/>
              <a:gd name="T34" fmla="*/ 0 w 4"/>
              <a:gd name="T35" fmla="*/ 18 h 48"/>
              <a:gd name="T36" fmla="*/ 0 w 4"/>
              <a:gd name="T37" fmla="*/ 18 h 48"/>
              <a:gd name="T38" fmla="*/ 0 w 4"/>
              <a:gd name="T39" fmla="*/ 18 h 48"/>
              <a:gd name="T40" fmla="*/ 1 w 4"/>
              <a:gd name="T41" fmla="*/ 17 h 48"/>
              <a:gd name="T42" fmla="*/ 1 w 4"/>
              <a:gd name="T43" fmla="*/ 17 h 48"/>
              <a:gd name="T44" fmla="*/ 1 w 4"/>
              <a:gd name="T45" fmla="*/ 16 h 48"/>
              <a:gd name="T46" fmla="*/ 1 w 4"/>
              <a:gd name="T47" fmla="*/ 15 h 48"/>
              <a:gd name="T48" fmla="*/ 1 w 4"/>
              <a:gd name="T49" fmla="*/ 15 h 48"/>
              <a:gd name="T50" fmla="*/ 1 w 4"/>
              <a:gd name="T51" fmla="*/ 15 h 48"/>
              <a:gd name="T52" fmla="*/ 1 w 4"/>
              <a:gd name="T53" fmla="*/ 14 h 48"/>
              <a:gd name="T54" fmla="*/ 1 w 4"/>
              <a:gd name="T55" fmla="*/ 14 h 48"/>
              <a:gd name="T56" fmla="*/ 1 w 4"/>
              <a:gd name="T57" fmla="*/ 14 h 48"/>
              <a:gd name="T58" fmla="*/ 1 w 4"/>
              <a:gd name="T59" fmla="*/ 13 h 48"/>
              <a:gd name="T60" fmla="*/ 1 w 4"/>
              <a:gd name="T61" fmla="*/ 13 h 48"/>
              <a:gd name="T62" fmla="*/ 1 w 4"/>
              <a:gd name="T63" fmla="*/ 11 h 48"/>
              <a:gd name="T64" fmla="*/ 1 w 4"/>
              <a:gd name="T65" fmla="*/ 11 h 48"/>
              <a:gd name="T66" fmla="*/ 1 w 4"/>
              <a:gd name="T67" fmla="*/ 11 h 48"/>
              <a:gd name="T68" fmla="*/ 1 w 4"/>
              <a:gd name="T69" fmla="*/ 10 h 48"/>
              <a:gd name="T70" fmla="*/ 1 w 4"/>
              <a:gd name="T71" fmla="*/ 10 h 48"/>
              <a:gd name="T72" fmla="*/ 1 w 4"/>
              <a:gd name="T73" fmla="*/ 10 h 48"/>
              <a:gd name="T74" fmla="*/ 2 w 4"/>
              <a:gd name="T75" fmla="*/ 9 h 48"/>
              <a:gd name="T76" fmla="*/ 2 w 4"/>
              <a:gd name="T77" fmla="*/ 8 h 48"/>
              <a:gd name="T78" fmla="*/ 2 w 4"/>
              <a:gd name="T79" fmla="*/ 8 h 48"/>
              <a:gd name="T80" fmla="*/ 2 w 4"/>
              <a:gd name="T81" fmla="*/ 8 h 48"/>
              <a:gd name="T82" fmla="*/ 2 w 4"/>
              <a:gd name="T83" fmla="*/ 7 h 48"/>
              <a:gd name="T84" fmla="*/ 2 w 4"/>
              <a:gd name="T85" fmla="*/ 7 h 48"/>
              <a:gd name="T86" fmla="*/ 2 w 4"/>
              <a:gd name="T87" fmla="*/ 6 h 48"/>
              <a:gd name="T88" fmla="*/ 2 w 4"/>
              <a:gd name="T89" fmla="*/ 5 h 48"/>
              <a:gd name="T90" fmla="*/ 2 w 4"/>
              <a:gd name="T91" fmla="*/ 5 h 48"/>
              <a:gd name="T92" fmla="*/ 2 w 4"/>
              <a:gd name="T93" fmla="*/ 5 h 48"/>
              <a:gd name="T94" fmla="*/ 3 w 4"/>
              <a:gd name="T95" fmla="*/ 4 h 48"/>
              <a:gd name="T96" fmla="*/ 3 w 4"/>
              <a:gd name="T97" fmla="*/ 4 h 48"/>
              <a:gd name="T98" fmla="*/ 3 w 4"/>
              <a:gd name="T99" fmla="*/ 4 h 48"/>
              <a:gd name="T100" fmla="*/ 3 w 4"/>
              <a:gd name="T101" fmla="*/ 3 h 48"/>
              <a:gd name="T102" fmla="*/ 3 w 4"/>
              <a:gd name="T103" fmla="*/ 3 h 48"/>
              <a:gd name="T104" fmla="*/ 3 w 4"/>
              <a:gd name="T105" fmla="*/ 3 h 48"/>
              <a:gd name="T106" fmla="*/ 3 w 4"/>
              <a:gd name="T107" fmla="*/ 2 h 48"/>
              <a:gd name="T108" fmla="*/ 3 w 4"/>
              <a:gd name="T109" fmla="*/ 2 h 48"/>
              <a:gd name="T110" fmla="*/ 3 w 4"/>
              <a:gd name="T111" fmla="*/ 1 h 48"/>
              <a:gd name="T112" fmla="*/ 3 w 4"/>
              <a:gd name="T113" fmla="*/ 1 h 48"/>
              <a:gd name="T114" fmla="*/ 4 w 4"/>
              <a:gd name="T115" fmla="*/ 1 h 48"/>
              <a:gd name="T116" fmla="*/ 4 w 4"/>
              <a:gd name="T117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4" h="48">
                <a:moveTo>
                  <a:pt x="3" y="48"/>
                </a:moveTo>
                <a:cubicBezTo>
                  <a:pt x="3" y="48"/>
                  <a:pt x="3" y="48"/>
                  <a:pt x="3" y="48"/>
                </a:cubicBezTo>
                <a:cubicBezTo>
                  <a:pt x="3" y="48"/>
                  <a:pt x="3" y="48"/>
                  <a:pt x="3" y="48"/>
                </a:cubicBezTo>
                <a:moveTo>
                  <a:pt x="3" y="47"/>
                </a:moveTo>
                <a:cubicBezTo>
                  <a:pt x="3" y="47"/>
                  <a:pt x="3" y="47"/>
                  <a:pt x="3" y="47"/>
                </a:cubicBezTo>
                <a:cubicBezTo>
                  <a:pt x="3" y="47"/>
                  <a:pt x="3" y="47"/>
                  <a:pt x="3" y="47"/>
                </a:cubicBezTo>
                <a:moveTo>
                  <a:pt x="2" y="47"/>
                </a:moveTo>
                <a:cubicBezTo>
                  <a:pt x="3" y="47"/>
                  <a:pt x="3" y="47"/>
                  <a:pt x="3" y="47"/>
                </a:cubicBezTo>
                <a:cubicBezTo>
                  <a:pt x="3" y="47"/>
                  <a:pt x="3" y="47"/>
                  <a:pt x="2" y="47"/>
                </a:cubicBezTo>
                <a:moveTo>
                  <a:pt x="2" y="47"/>
                </a:moveTo>
                <a:cubicBezTo>
                  <a:pt x="2" y="47"/>
                  <a:pt x="2" y="47"/>
                  <a:pt x="2" y="47"/>
                </a:cubicBezTo>
                <a:cubicBezTo>
                  <a:pt x="2" y="47"/>
                  <a:pt x="2" y="47"/>
                  <a:pt x="2" y="47"/>
                </a:cubicBezTo>
                <a:moveTo>
                  <a:pt x="2" y="46"/>
                </a:moveTo>
                <a:cubicBezTo>
                  <a:pt x="2" y="46"/>
                  <a:pt x="2" y="46"/>
                  <a:pt x="2" y="46"/>
                </a:cubicBezTo>
                <a:cubicBezTo>
                  <a:pt x="2" y="46"/>
                  <a:pt x="2" y="46"/>
                  <a:pt x="2" y="46"/>
                </a:cubicBezTo>
                <a:moveTo>
                  <a:pt x="2" y="46"/>
                </a:moveTo>
                <a:cubicBezTo>
                  <a:pt x="2" y="46"/>
                  <a:pt x="2" y="46"/>
                  <a:pt x="2" y="46"/>
                </a:cubicBezTo>
                <a:cubicBezTo>
                  <a:pt x="2" y="46"/>
                  <a:pt x="2" y="46"/>
                  <a:pt x="2" y="46"/>
                </a:cubicBezTo>
                <a:moveTo>
                  <a:pt x="2" y="45"/>
                </a:moveTo>
                <a:cubicBezTo>
                  <a:pt x="2" y="46"/>
                  <a:pt x="2" y="46"/>
                  <a:pt x="2" y="46"/>
                </a:cubicBezTo>
                <a:cubicBezTo>
                  <a:pt x="2" y="46"/>
                  <a:pt x="2" y="46"/>
                  <a:pt x="2" y="45"/>
                </a:cubicBezTo>
                <a:moveTo>
                  <a:pt x="0" y="23"/>
                </a:moveTo>
                <a:cubicBezTo>
                  <a:pt x="0" y="31"/>
                  <a:pt x="1" y="38"/>
                  <a:pt x="2" y="45"/>
                </a:cubicBezTo>
                <a:cubicBezTo>
                  <a:pt x="1" y="38"/>
                  <a:pt x="0" y="31"/>
                  <a:pt x="0" y="23"/>
                </a:cubicBezTo>
                <a:moveTo>
                  <a:pt x="0" y="23"/>
                </a:moveTo>
                <a:cubicBezTo>
                  <a:pt x="0" y="23"/>
                  <a:pt x="0" y="23"/>
                  <a:pt x="0" y="23"/>
                </a:cubicBezTo>
                <a:cubicBezTo>
                  <a:pt x="0" y="23"/>
                  <a:pt x="0" y="23"/>
                  <a:pt x="0" y="23"/>
                </a:cubicBezTo>
                <a:moveTo>
                  <a:pt x="0" y="22"/>
                </a:moveTo>
                <a:cubicBezTo>
                  <a:pt x="0" y="22"/>
                  <a:pt x="0" y="22"/>
                  <a:pt x="0" y="22"/>
                </a:cubicBezTo>
                <a:cubicBezTo>
                  <a:pt x="0" y="23"/>
                  <a:pt x="0" y="23"/>
                  <a:pt x="0" y="23"/>
                </a:cubicBezTo>
                <a:cubicBezTo>
                  <a:pt x="0" y="23"/>
                  <a:pt x="0" y="23"/>
                  <a:pt x="0" y="22"/>
                </a:cubicBezTo>
                <a:cubicBezTo>
                  <a:pt x="0" y="22"/>
                  <a:pt x="0" y="22"/>
                  <a:pt x="0" y="22"/>
                </a:cubicBezTo>
                <a:moveTo>
                  <a:pt x="0" y="22"/>
                </a:moveTo>
                <a:cubicBezTo>
                  <a:pt x="0" y="22"/>
                  <a:pt x="0" y="22"/>
                  <a:pt x="0" y="22"/>
                </a:cubicBezTo>
                <a:cubicBezTo>
                  <a:pt x="0" y="22"/>
                  <a:pt x="0" y="22"/>
                  <a:pt x="0" y="22"/>
                </a:cubicBezTo>
                <a:moveTo>
                  <a:pt x="0" y="22"/>
                </a:moveTo>
                <a:cubicBezTo>
                  <a:pt x="0" y="22"/>
                  <a:pt x="0" y="22"/>
                  <a:pt x="0" y="22"/>
                </a:cubicBezTo>
                <a:cubicBezTo>
                  <a:pt x="0" y="22"/>
                  <a:pt x="0" y="22"/>
                  <a:pt x="0" y="22"/>
                </a:cubicBezTo>
                <a:moveTo>
                  <a:pt x="0" y="21"/>
                </a:moveTo>
                <a:cubicBezTo>
                  <a:pt x="0" y="21"/>
                  <a:pt x="0" y="21"/>
                  <a:pt x="0" y="22"/>
                </a:cubicBezTo>
                <a:cubicBezTo>
                  <a:pt x="0" y="21"/>
                  <a:pt x="0" y="21"/>
                  <a:pt x="0" y="21"/>
                </a:cubicBezTo>
                <a:moveTo>
                  <a:pt x="0" y="21"/>
                </a:moveTo>
                <a:cubicBezTo>
                  <a:pt x="0" y="21"/>
                  <a:pt x="0" y="21"/>
                  <a:pt x="0" y="21"/>
                </a:cubicBezTo>
                <a:cubicBezTo>
                  <a:pt x="0" y="21"/>
                  <a:pt x="0" y="21"/>
                  <a:pt x="0" y="21"/>
                </a:cubicBezTo>
                <a:moveTo>
                  <a:pt x="0" y="21"/>
                </a:moveTo>
                <a:cubicBezTo>
                  <a:pt x="0" y="21"/>
                  <a:pt x="0" y="21"/>
                  <a:pt x="0" y="21"/>
                </a:cubicBezTo>
                <a:cubicBezTo>
                  <a:pt x="0" y="21"/>
                  <a:pt x="0" y="21"/>
                  <a:pt x="0" y="21"/>
                </a:cubicBezTo>
                <a:moveTo>
                  <a:pt x="0" y="20"/>
                </a:moveTo>
                <a:cubicBezTo>
                  <a:pt x="0" y="21"/>
                  <a:pt x="0" y="21"/>
                  <a:pt x="0" y="21"/>
                </a:cubicBezTo>
                <a:cubicBezTo>
                  <a:pt x="0" y="21"/>
                  <a:pt x="0" y="21"/>
                  <a:pt x="0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19"/>
                </a:moveTo>
                <a:cubicBezTo>
                  <a:pt x="0" y="19"/>
                  <a:pt x="0" y="19"/>
                  <a:pt x="0" y="20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8"/>
                </a:moveTo>
                <a:cubicBezTo>
                  <a:pt x="0" y="18"/>
                  <a:pt x="0" y="19"/>
                  <a:pt x="0" y="19"/>
                </a:cubicBezTo>
                <a:cubicBezTo>
                  <a:pt x="0" y="19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1" y="17"/>
                </a:moveTo>
                <a:cubicBezTo>
                  <a:pt x="1" y="17"/>
                  <a:pt x="0" y="17"/>
                  <a:pt x="0" y="17"/>
                </a:cubicBezTo>
                <a:cubicBezTo>
                  <a:pt x="0" y="17"/>
                  <a:pt x="1" y="17"/>
                  <a:pt x="1" y="17"/>
                </a:cubicBezTo>
                <a:moveTo>
                  <a:pt x="1" y="17"/>
                </a:moveTo>
                <a:cubicBezTo>
                  <a:pt x="1" y="17"/>
                  <a:pt x="1" y="17"/>
                  <a:pt x="1" y="17"/>
                </a:cubicBezTo>
                <a:cubicBezTo>
                  <a:pt x="1" y="17"/>
                  <a:pt x="1" y="17"/>
                  <a:pt x="1" y="17"/>
                </a:cubicBezTo>
                <a:moveTo>
                  <a:pt x="1" y="16"/>
                </a:moveTo>
                <a:cubicBezTo>
                  <a:pt x="1" y="16"/>
                  <a:pt x="1" y="17"/>
                  <a:pt x="1" y="17"/>
                </a:cubicBezTo>
                <a:cubicBezTo>
                  <a:pt x="1" y="17"/>
                  <a:pt x="1" y="16"/>
                  <a:pt x="1" y="16"/>
                </a:cubicBezTo>
                <a:moveTo>
                  <a:pt x="1" y="16"/>
                </a:moveTo>
                <a:cubicBezTo>
                  <a:pt x="1" y="16"/>
                  <a:pt x="1" y="16"/>
                  <a:pt x="1" y="16"/>
                </a:cubicBezTo>
                <a:cubicBezTo>
                  <a:pt x="1" y="16"/>
                  <a:pt x="1" y="16"/>
                  <a:pt x="1" y="16"/>
                </a:cubicBezTo>
                <a:moveTo>
                  <a:pt x="1" y="15"/>
                </a:moveTo>
                <a:cubicBezTo>
                  <a:pt x="1" y="15"/>
                  <a:pt x="1" y="16"/>
                  <a:pt x="1" y="16"/>
                </a:cubicBezTo>
                <a:cubicBezTo>
                  <a:pt x="1" y="16"/>
                  <a:pt x="1" y="15"/>
                  <a:pt x="1" y="15"/>
                </a:cubicBezTo>
                <a:moveTo>
                  <a:pt x="1" y="15"/>
                </a:moveTo>
                <a:cubicBezTo>
                  <a:pt x="1" y="15"/>
                  <a:pt x="1" y="15"/>
                  <a:pt x="1" y="15"/>
                </a:cubicBezTo>
                <a:cubicBezTo>
                  <a:pt x="1" y="15"/>
                  <a:pt x="1" y="15"/>
                  <a:pt x="1" y="15"/>
                </a:cubicBezTo>
                <a:moveTo>
                  <a:pt x="1" y="15"/>
                </a:moveTo>
                <a:cubicBezTo>
                  <a:pt x="1" y="15"/>
                  <a:pt x="1" y="15"/>
                  <a:pt x="1" y="15"/>
                </a:cubicBezTo>
                <a:cubicBezTo>
                  <a:pt x="1" y="15"/>
                  <a:pt x="1" y="15"/>
                  <a:pt x="1" y="15"/>
                </a:cubicBezTo>
                <a:moveTo>
                  <a:pt x="1" y="14"/>
                </a:moveTo>
                <a:cubicBezTo>
                  <a:pt x="1" y="14"/>
                  <a:pt x="1" y="14"/>
                  <a:pt x="1" y="15"/>
                </a:cubicBezTo>
                <a:cubicBezTo>
                  <a:pt x="1" y="14"/>
                  <a:pt x="1" y="14"/>
                  <a:pt x="1" y="14"/>
                </a:cubicBezTo>
                <a:moveTo>
                  <a:pt x="1" y="14"/>
                </a:moveTo>
                <a:cubicBezTo>
                  <a:pt x="1" y="14"/>
                  <a:pt x="1" y="14"/>
                  <a:pt x="1" y="14"/>
                </a:cubicBezTo>
                <a:cubicBezTo>
                  <a:pt x="1" y="14"/>
                  <a:pt x="1" y="14"/>
                  <a:pt x="1" y="14"/>
                </a:cubicBezTo>
                <a:moveTo>
                  <a:pt x="1" y="14"/>
                </a:moveTo>
                <a:cubicBezTo>
                  <a:pt x="1" y="14"/>
                  <a:pt x="1" y="14"/>
                  <a:pt x="1" y="14"/>
                </a:cubicBezTo>
                <a:cubicBezTo>
                  <a:pt x="1" y="14"/>
                  <a:pt x="1" y="14"/>
                  <a:pt x="1" y="14"/>
                </a:cubicBezTo>
                <a:moveTo>
                  <a:pt x="1" y="14"/>
                </a:moveTo>
                <a:cubicBezTo>
                  <a:pt x="1" y="14"/>
                  <a:pt x="1" y="14"/>
                  <a:pt x="1" y="14"/>
                </a:cubicBezTo>
                <a:cubicBezTo>
                  <a:pt x="1" y="14"/>
                  <a:pt x="1" y="14"/>
                  <a:pt x="1" y="14"/>
                </a:cubicBezTo>
                <a:moveTo>
                  <a:pt x="1" y="13"/>
                </a:moveTo>
                <a:cubicBezTo>
                  <a:pt x="1" y="13"/>
                  <a:pt x="1" y="13"/>
                  <a:pt x="1" y="13"/>
                </a:cubicBezTo>
                <a:cubicBezTo>
                  <a:pt x="1" y="13"/>
                  <a:pt x="1" y="13"/>
                  <a:pt x="1" y="13"/>
                </a:cubicBezTo>
                <a:moveTo>
                  <a:pt x="1" y="13"/>
                </a:moveTo>
                <a:cubicBezTo>
                  <a:pt x="1" y="13"/>
                  <a:pt x="1" y="13"/>
                  <a:pt x="1" y="13"/>
                </a:cubicBezTo>
                <a:cubicBezTo>
                  <a:pt x="1" y="13"/>
                  <a:pt x="1" y="13"/>
                  <a:pt x="1" y="13"/>
                </a:cubicBezTo>
                <a:moveTo>
                  <a:pt x="1" y="12"/>
                </a:moveTo>
                <a:cubicBezTo>
                  <a:pt x="1" y="12"/>
                  <a:pt x="1" y="13"/>
                  <a:pt x="1" y="13"/>
                </a:cubicBezTo>
                <a:cubicBezTo>
                  <a:pt x="1" y="13"/>
                  <a:pt x="1" y="12"/>
                  <a:pt x="1" y="12"/>
                </a:cubicBezTo>
                <a:moveTo>
                  <a:pt x="1" y="11"/>
                </a:moveTo>
                <a:cubicBezTo>
                  <a:pt x="1" y="12"/>
                  <a:pt x="1" y="12"/>
                  <a:pt x="1" y="12"/>
                </a:cubicBezTo>
                <a:cubicBezTo>
                  <a:pt x="1" y="12"/>
                  <a:pt x="1" y="12"/>
                  <a:pt x="1" y="11"/>
                </a:cubicBezTo>
                <a:moveTo>
                  <a:pt x="1" y="11"/>
                </a:moveTo>
                <a:cubicBezTo>
                  <a:pt x="1" y="11"/>
                  <a:pt x="1" y="11"/>
                  <a:pt x="1" y="11"/>
                </a:cubicBezTo>
                <a:cubicBezTo>
                  <a:pt x="1" y="11"/>
                  <a:pt x="1" y="11"/>
                  <a:pt x="1" y="11"/>
                </a:cubicBezTo>
                <a:moveTo>
                  <a:pt x="1" y="11"/>
                </a:moveTo>
                <a:cubicBezTo>
                  <a:pt x="1" y="11"/>
                  <a:pt x="1" y="11"/>
                  <a:pt x="1" y="11"/>
                </a:cubicBezTo>
                <a:cubicBezTo>
                  <a:pt x="1" y="11"/>
                  <a:pt x="1" y="11"/>
                  <a:pt x="1" y="11"/>
                </a:cubicBezTo>
                <a:moveTo>
                  <a:pt x="1" y="11"/>
                </a:moveTo>
                <a:cubicBezTo>
                  <a:pt x="1" y="11"/>
                  <a:pt x="1" y="11"/>
                  <a:pt x="1" y="11"/>
                </a:cubicBezTo>
                <a:cubicBezTo>
                  <a:pt x="1" y="11"/>
                  <a:pt x="1" y="11"/>
                  <a:pt x="1" y="11"/>
                </a:cubicBezTo>
                <a:moveTo>
                  <a:pt x="1" y="10"/>
                </a:moveTo>
                <a:cubicBezTo>
                  <a:pt x="1" y="10"/>
                  <a:pt x="1" y="11"/>
                  <a:pt x="1" y="11"/>
                </a:cubicBezTo>
                <a:cubicBezTo>
                  <a:pt x="1" y="11"/>
                  <a:pt x="1" y="10"/>
                  <a:pt x="1" y="10"/>
                </a:cubicBezTo>
                <a:moveTo>
                  <a:pt x="1" y="10"/>
                </a:moveTo>
                <a:cubicBezTo>
                  <a:pt x="1" y="10"/>
                  <a:pt x="1" y="10"/>
                  <a:pt x="1" y="10"/>
                </a:cubicBezTo>
                <a:cubicBezTo>
                  <a:pt x="1" y="10"/>
                  <a:pt x="1" y="10"/>
                  <a:pt x="1" y="10"/>
                </a:cubicBezTo>
                <a:moveTo>
                  <a:pt x="1" y="10"/>
                </a:moveTo>
                <a:cubicBezTo>
                  <a:pt x="1" y="10"/>
                  <a:pt x="1" y="10"/>
                  <a:pt x="1" y="10"/>
                </a:cubicBezTo>
                <a:cubicBezTo>
                  <a:pt x="1" y="10"/>
                  <a:pt x="1" y="10"/>
                  <a:pt x="1" y="10"/>
                </a:cubicBezTo>
                <a:moveTo>
                  <a:pt x="2" y="9"/>
                </a:moveTo>
                <a:cubicBezTo>
                  <a:pt x="2" y="10"/>
                  <a:pt x="1" y="10"/>
                  <a:pt x="1" y="10"/>
                </a:cubicBezTo>
                <a:cubicBezTo>
                  <a:pt x="1" y="10"/>
                  <a:pt x="2" y="10"/>
                  <a:pt x="2" y="9"/>
                </a:cubicBezTo>
                <a:moveTo>
                  <a:pt x="2" y="9"/>
                </a:moveTo>
                <a:cubicBezTo>
                  <a:pt x="2" y="9"/>
                  <a:pt x="2" y="9"/>
                  <a:pt x="2" y="9"/>
                </a:cubicBezTo>
                <a:cubicBezTo>
                  <a:pt x="2" y="9"/>
                  <a:pt x="2" y="9"/>
                  <a:pt x="2" y="9"/>
                </a:cubicBezTo>
                <a:moveTo>
                  <a:pt x="2" y="8"/>
                </a:moveTo>
                <a:cubicBezTo>
                  <a:pt x="2" y="8"/>
                  <a:pt x="2" y="9"/>
                  <a:pt x="2" y="9"/>
                </a:cubicBezTo>
                <a:cubicBezTo>
                  <a:pt x="2" y="9"/>
                  <a:pt x="2" y="8"/>
                  <a:pt x="2" y="8"/>
                </a:cubicBezTo>
                <a:moveTo>
                  <a:pt x="2" y="8"/>
                </a:moveTo>
                <a:cubicBezTo>
                  <a:pt x="2" y="8"/>
                  <a:pt x="2" y="8"/>
                  <a:pt x="2" y="8"/>
                </a:cubicBezTo>
                <a:cubicBezTo>
                  <a:pt x="2" y="8"/>
                  <a:pt x="2" y="8"/>
                  <a:pt x="2" y="8"/>
                </a:cubicBezTo>
                <a:moveTo>
                  <a:pt x="2" y="8"/>
                </a:moveTo>
                <a:cubicBezTo>
                  <a:pt x="2" y="8"/>
                  <a:pt x="2" y="8"/>
                  <a:pt x="2" y="8"/>
                </a:cubicBezTo>
                <a:cubicBezTo>
                  <a:pt x="2" y="8"/>
                  <a:pt x="2" y="8"/>
                  <a:pt x="2" y="8"/>
                </a:cubicBezTo>
                <a:moveTo>
                  <a:pt x="2" y="8"/>
                </a:moveTo>
                <a:cubicBezTo>
                  <a:pt x="2" y="8"/>
                  <a:pt x="2" y="8"/>
                  <a:pt x="2" y="8"/>
                </a:cubicBezTo>
                <a:cubicBezTo>
                  <a:pt x="2" y="8"/>
                  <a:pt x="2" y="8"/>
                  <a:pt x="2" y="8"/>
                </a:cubicBezTo>
                <a:moveTo>
                  <a:pt x="2" y="7"/>
                </a:move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7"/>
                </a:cubicBezTo>
                <a:moveTo>
                  <a:pt x="2" y="7"/>
                </a:move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7"/>
                </a:cubicBezTo>
                <a:moveTo>
                  <a:pt x="2" y="7"/>
                </a:move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7"/>
                </a:cubicBezTo>
                <a:moveTo>
                  <a:pt x="2" y="6"/>
                </a:move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6"/>
                </a:cubicBezTo>
                <a:moveTo>
                  <a:pt x="2" y="6"/>
                </a:moveTo>
                <a:cubicBezTo>
                  <a:pt x="2" y="6"/>
                  <a:pt x="2" y="6"/>
                  <a:pt x="2" y="6"/>
                </a:cubicBezTo>
                <a:cubicBezTo>
                  <a:pt x="2" y="6"/>
                  <a:pt x="2" y="6"/>
                  <a:pt x="2" y="6"/>
                </a:cubicBezTo>
                <a:moveTo>
                  <a:pt x="2" y="5"/>
                </a:moveTo>
                <a:cubicBezTo>
                  <a:pt x="2" y="6"/>
                  <a:pt x="2" y="6"/>
                  <a:pt x="2" y="6"/>
                </a:cubicBezTo>
                <a:cubicBezTo>
                  <a:pt x="2" y="6"/>
                  <a:pt x="2" y="6"/>
                  <a:pt x="2" y="5"/>
                </a:cubicBezTo>
                <a:moveTo>
                  <a:pt x="2" y="5"/>
                </a:moveTo>
                <a:cubicBezTo>
                  <a:pt x="2" y="5"/>
                  <a:pt x="2" y="5"/>
                  <a:pt x="2" y="5"/>
                </a:cubicBezTo>
                <a:cubicBezTo>
                  <a:pt x="2" y="5"/>
                  <a:pt x="2" y="5"/>
                  <a:pt x="2" y="5"/>
                </a:cubicBezTo>
                <a:moveTo>
                  <a:pt x="2" y="5"/>
                </a:moveTo>
                <a:cubicBezTo>
                  <a:pt x="2" y="5"/>
                  <a:pt x="2" y="5"/>
                  <a:pt x="2" y="5"/>
                </a:cubicBezTo>
                <a:cubicBezTo>
                  <a:pt x="2" y="5"/>
                  <a:pt x="2" y="5"/>
                  <a:pt x="2" y="5"/>
                </a:cubicBezTo>
                <a:moveTo>
                  <a:pt x="3" y="4"/>
                </a:moveTo>
                <a:cubicBezTo>
                  <a:pt x="3" y="5"/>
                  <a:pt x="3" y="5"/>
                  <a:pt x="3" y="5"/>
                </a:cubicBezTo>
                <a:cubicBezTo>
                  <a:pt x="3" y="5"/>
                  <a:pt x="3" y="5"/>
                  <a:pt x="3" y="4"/>
                </a:cubicBezTo>
                <a:moveTo>
                  <a:pt x="3" y="4"/>
                </a:moveTo>
                <a:cubicBezTo>
                  <a:pt x="3" y="4"/>
                  <a:pt x="3" y="4"/>
                  <a:pt x="3" y="4"/>
                </a:cubicBezTo>
                <a:cubicBezTo>
                  <a:pt x="3" y="4"/>
                  <a:pt x="3" y="4"/>
                  <a:pt x="3" y="4"/>
                </a:cubicBezTo>
                <a:moveTo>
                  <a:pt x="3" y="4"/>
                </a:moveTo>
                <a:cubicBezTo>
                  <a:pt x="3" y="4"/>
                  <a:pt x="3" y="4"/>
                  <a:pt x="3" y="4"/>
                </a:cubicBezTo>
                <a:cubicBezTo>
                  <a:pt x="3" y="4"/>
                  <a:pt x="3" y="4"/>
                  <a:pt x="3" y="4"/>
                </a:cubicBezTo>
                <a:moveTo>
                  <a:pt x="3" y="4"/>
                </a:moveTo>
                <a:cubicBezTo>
                  <a:pt x="3" y="4"/>
                  <a:pt x="3" y="4"/>
                  <a:pt x="3" y="4"/>
                </a:cubicBezTo>
                <a:cubicBezTo>
                  <a:pt x="3" y="4"/>
                  <a:pt x="3" y="4"/>
                  <a:pt x="3" y="4"/>
                </a:cubicBezTo>
                <a:moveTo>
                  <a:pt x="3" y="3"/>
                </a:moveTo>
                <a:cubicBezTo>
                  <a:pt x="3" y="3"/>
                  <a:pt x="3" y="4"/>
                  <a:pt x="3" y="4"/>
                </a:cubicBezTo>
                <a:cubicBezTo>
                  <a:pt x="3" y="4"/>
                  <a:pt x="3" y="3"/>
                  <a:pt x="3" y="3"/>
                </a:cubicBezTo>
                <a:moveTo>
                  <a:pt x="3" y="3"/>
                </a:move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moveTo>
                  <a:pt x="3" y="3"/>
                </a:move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moveTo>
                  <a:pt x="3" y="3"/>
                </a:move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moveTo>
                  <a:pt x="3" y="2"/>
                </a:move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moveTo>
                  <a:pt x="3" y="2"/>
                </a:move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moveTo>
                  <a:pt x="3" y="2"/>
                </a:move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moveTo>
                  <a:pt x="3" y="1"/>
                </a:moveTo>
                <a:cubicBezTo>
                  <a:pt x="3" y="1"/>
                  <a:pt x="3" y="2"/>
                  <a:pt x="3" y="2"/>
                </a:cubicBezTo>
                <a:cubicBezTo>
                  <a:pt x="3" y="2"/>
                  <a:pt x="3" y="1"/>
                  <a:pt x="3" y="1"/>
                </a:cubicBezTo>
                <a:moveTo>
                  <a:pt x="3" y="1"/>
                </a:moveTo>
                <a:cubicBezTo>
                  <a:pt x="3" y="1"/>
                  <a:pt x="3" y="1"/>
                  <a:pt x="3" y="1"/>
                </a:cubicBezTo>
                <a:cubicBezTo>
                  <a:pt x="3" y="1"/>
                  <a:pt x="3" y="1"/>
                  <a:pt x="3" y="1"/>
                </a:cubicBezTo>
                <a:moveTo>
                  <a:pt x="3" y="1"/>
                </a:moveTo>
                <a:cubicBezTo>
                  <a:pt x="3" y="1"/>
                  <a:pt x="3" y="1"/>
                  <a:pt x="3" y="1"/>
                </a:cubicBezTo>
                <a:cubicBezTo>
                  <a:pt x="3" y="1"/>
                  <a:pt x="3" y="1"/>
                  <a:pt x="3" y="1"/>
                </a:cubicBezTo>
                <a:moveTo>
                  <a:pt x="4" y="1"/>
                </a:moveTo>
                <a:cubicBezTo>
                  <a:pt x="4" y="1"/>
                  <a:pt x="4" y="1"/>
                  <a:pt x="4" y="1"/>
                </a:cubicBezTo>
                <a:cubicBezTo>
                  <a:pt x="4" y="1"/>
                  <a:pt x="4" y="1"/>
                  <a:pt x="4" y="1"/>
                </a:cubicBezTo>
                <a:moveTo>
                  <a:pt x="4" y="0"/>
                </a:moveTo>
                <a:cubicBezTo>
                  <a:pt x="4" y="0"/>
                  <a:pt x="4" y="0"/>
                  <a:pt x="4" y="1"/>
                </a:cubicBezTo>
                <a:cubicBezTo>
                  <a:pt x="4" y="0"/>
                  <a:pt x="4" y="0"/>
                  <a:pt x="4" y="0"/>
                </a:cubicBezTo>
                <a:moveTo>
                  <a:pt x="4" y="0"/>
                </a:moveTo>
                <a:cubicBezTo>
                  <a:pt x="4" y="0"/>
                  <a:pt x="4" y="0"/>
                  <a:pt x="4" y="0"/>
                </a:cubicBezTo>
                <a:cubicBezTo>
                  <a:pt x="4" y="0"/>
                  <a:pt x="4" y="0"/>
                  <a:pt x="4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xmlns="" id="{C75428FF-0A84-4E2E-92DA-584511ABC382}"/>
              </a:ext>
            </a:extLst>
          </p:cNvPr>
          <p:cNvGrpSpPr/>
          <p:nvPr/>
        </p:nvGrpSpPr>
        <p:grpSpPr>
          <a:xfrm>
            <a:off x="2498725" y="5334391"/>
            <a:ext cx="568325" cy="566738"/>
            <a:chOff x="2498725" y="5334391"/>
            <a:chExt cx="568325" cy="566738"/>
          </a:xfrm>
        </p:grpSpPr>
        <p:sp>
          <p:nvSpPr>
            <p:cNvPr id="222" name="Forma libre 88"/>
            <p:cNvSpPr>
              <a:spLocks/>
            </p:cNvSpPr>
            <p:nvPr/>
          </p:nvSpPr>
          <p:spPr bwMode="auto">
            <a:xfrm>
              <a:off x="2498725" y="5334391"/>
              <a:ext cx="568325" cy="566738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3"/>
                    <a:pt x="0" y="116"/>
                  </a:cubicBezTo>
                  <a:cubicBezTo>
                    <a:pt x="0" y="180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3" name="Elipse 89"/>
            <p:cNvSpPr>
              <a:spLocks noChangeArrowheads="1"/>
            </p:cNvSpPr>
            <p:nvPr/>
          </p:nvSpPr>
          <p:spPr bwMode="auto">
            <a:xfrm>
              <a:off x="2555875" y="5389953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4" name="Forma libre 90"/>
            <p:cNvSpPr>
              <a:spLocks noEditPoints="1"/>
            </p:cNvSpPr>
            <p:nvPr/>
          </p:nvSpPr>
          <p:spPr bwMode="auto">
            <a:xfrm>
              <a:off x="2555875" y="5548703"/>
              <a:ext cx="9525" cy="127000"/>
            </a:xfrm>
            <a:custGeom>
              <a:avLst/>
              <a:gdLst>
                <a:gd name="T0" fmla="*/ 3 w 4"/>
                <a:gd name="T1" fmla="*/ 52 h 52"/>
                <a:gd name="T2" fmla="*/ 3 w 4"/>
                <a:gd name="T3" fmla="*/ 52 h 52"/>
                <a:gd name="T4" fmla="*/ 3 w 4"/>
                <a:gd name="T5" fmla="*/ 52 h 52"/>
                <a:gd name="T6" fmla="*/ 3 w 4"/>
                <a:gd name="T7" fmla="*/ 51 h 52"/>
                <a:gd name="T8" fmla="*/ 2 w 4"/>
                <a:gd name="T9" fmla="*/ 51 h 52"/>
                <a:gd name="T10" fmla="*/ 2 w 4"/>
                <a:gd name="T11" fmla="*/ 51 h 52"/>
                <a:gd name="T12" fmla="*/ 2 w 4"/>
                <a:gd name="T13" fmla="*/ 51 h 52"/>
                <a:gd name="T14" fmla="*/ 2 w 4"/>
                <a:gd name="T15" fmla="*/ 50 h 52"/>
                <a:gd name="T16" fmla="*/ 2 w 4"/>
                <a:gd name="T17" fmla="*/ 50 h 52"/>
                <a:gd name="T18" fmla="*/ 2 w 4"/>
                <a:gd name="T19" fmla="*/ 50 h 52"/>
                <a:gd name="T20" fmla="*/ 2 w 4"/>
                <a:gd name="T21" fmla="*/ 49 h 52"/>
                <a:gd name="T22" fmla="*/ 2 w 4"/>
                <a:gd name="T23" fmla="*/ 49 h 52"/>
                <a:gd name="T24" fmla="*/ 2 w 4"/>
                <a:gd name="T25" fmla="*/ 49 h 52"/>
                <a:gd name="T26" fmla="*/ 2 w 4"/>
                <a:gd name="T27" fmla="*/ 49 h 52"/>
                <a:gd name="T28" fmla="*/ 2 w 4"/>
                <a:gd name="T29" fmla="*/ 49 h 52"/>
                <a:gd name="T30" fmla="*/ 2 w 4"/>
                <a:gd name="T31" fmla="*/ 49 h 52"/>
                <a:gd name="T32" fmla="*/ 2 w 4"/>
                <a:gd name="T33" fmla="*/ 48 h 52"/>
                <a:gd name="T34" fmla="*/ 2 w 4"/>
                <a:gd name="T35" fmla="*/ 48 h 52"/>
                <a:gd name="T36" fmla="*/ 2 w 4"/>
                <a:gd name="T37" fmla="*/ 48 h 52"/>
                <a:gd name="T38" fmla="*/ 0 w 4"/>
                <a:gd name="T39" fmla="*/ 35 h 52"/>
                <a:gd name="T40" fmla="*/ 0 w 4"/>
                <a:gd name="T41" fmla="*/ 35 h 52"/>
                <a:gd name="T42" fmla="*/ 0 w 4"/>
                <a:gd name="T43" fmla="*/ 35 h 52"/>
                <a:gd name="T44" fmla="*/ 0 w 4"/>
                <a:gd name="T45" fmla="*/ 33 h 52"/>
                <a:gd name="T46" fmla="*/ 0 w 4"/>
                <a:gd name="T47" fmla="*/ 33 h 52"/>
                <a:gd name="T48" fmla="*/ 0 w 4"/>
                <a:gd name="T49" fmla="*/ 33 h 52"/>
                <a:gd name="T50" fmla="*/ 0 w 4"/>
                <a:gd name="T51" fmla="*/ 32 h 52"/>
                <a:gd name="T52" fmla="*/ 0 w 4"/>
                <a:gd name="T53" fmla="*/ 32 h 52"/>
                <a:gd name="T54" fmla="*/ 0 w 4"/>
                <a:gd name="T55" fmla="*/ 32 h 52"/>
                <a:gd name="T56" fmla="*/ 0 w 4"/>
                <a:gd name="T57" fmla="*/ 32 h 52"/>
                <a:gd name="T58" fmla="*/ 0 w 4"/>
                <a:gd name="T59" fmla="*/ 32 h 52"/>
                <a:gd name="T60" fmla="*/ 0 w 4"/>
                <a:gd name="T61" fmla="*/ 32 h 52"/>
                <a:gd name="T62" fmla="*/ 0 w 4"/>
                <a:gd name="T63" fmla="*/ 31 h 52"/>
                <a:gd name="T64" fmla="*/ 0 w 4"/>
                <a:gd name="T65" fmla="*/ 31 h 52"/>
                <a:gd name="T66" fmla="*/ 0 w 4"/>
                <a:gd name="T67" fmla="*/ 30 h 52"/>
                <a:gd name="T68" fmla="*/ 0 w 4"/>
                <a:gd name="T69" fmla="*/ 30 h 52"/>
                <a:gd name="T70" fmla="*/ 0 w 4"/>
                <a:gd name="T71" fmla="*/ 30 h 52"/>
                <a:gd name="T72" fmla="*/ 0 w 4"/>
                <a:gd name="T73" fmla="*/ 30 h 52"/>
                <a:gd name="T74" fmla="*/ 0 w 4"/>
                <a:gd name="T75" fmla="*/ 29 h 52"/>
                <a:gd name="T76" fmla="*/ 0 w 4"/>
                <a:gd name="T77" fmla="*/ 29 h 52"/>
                <a:gd name="T78" fmla="*/ 0 w 4"/>
                <a:gd name="T79" fmla="*/ 29 h 52"/>
                <a:gd name="T80" fmla="*/ 0 w 4"/>
                <a:gd name="T81" fmla="*/ 29 h 52"/>
                <a:gd name="T82" fmla="*/ 0 w 4"/>
                <a:gd name="T83" fmla="*/ 29 h 52"/>
                <a:gd name="T84" fmla="*/ 0 w 4"/>
                <a:gd name="T85" fmla="*/ 29 h 52"/>
                <a:gd name="T86" fmla="*/ 0 w 4"/>
                <a:gd name="T87" fmla="*/ 28 h 52"/>
                <a:gd name="T88" fmla="*/ 0 w 4"/>
                <a:gd name="T89" fmla="*/ 28 h 52"/>
                <a:gd name="T90" fmla="*/ 4 w 4"/>
                <a:gd name="T91" fmla="*/ 1 h 52"/>
                <a:gd name="T92" fmla="*/ 4 w 4"/>
                <a:gd name="T93" fmla="*/ 1 h 52"/>
                <a:gd name="T94" fmla="*/ 4 w 4"/>
                <a:gd name="T95" fmla="*/ 1 h 52"/>
                <a:gd name="T96" fmla="*/ 4 w 4"/>
                <a:gd name="T97" fmla="*/ 1 h 52"/>
                <a:gd name="T98" fmla="*/ 4 w 4"/>
                <a:gd name="T99" fmla="*/ 1 h 52"/>
                <a:gd name="T100" fmla="*/ 4 w 4"/>
                <a:gd name="T101" fmla="*/ 1 h 52"/>
                <a:gd name="T102" fmla="*/ 4 w 4"/>
                <a:gd name="T103" fmla="*/ 0 h 52"/>
                <a:gd name="T104" fmla="*/ 4 w 4"/>
                <a:gd name="T105" fmla="*/ 0 h 52"/>
                <a:gd name="T106" fmla="*/ 4 w 4"/>
                <a:gd name="T107" fmla="*/ 0 h 52"/>
                <a:gd name="T108" fmla="*/ 4 w 4"/>
                <a:gd name="T109" fmla="*/ 0 h 52"/>
                <a:gd name="T110" fmla="*/ 4 w 4"/>
                <a:gd name="T11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" h="52"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1"/>
                  </a:moveTo>
                  <a:cubicBezTo>
                    <a:pt x="3" y="51"/>
                    <a:pt x="3" y="51"/>
                    <a:pt x="3" y="51"/>
                  </a:cubicBezTo>
                  <a:cubicBezTo>
                    <a:pt x="3" y="51"/>
                    <a:pt x="3" y="51"/>
                    <a:pt x="3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0"/>
                  </a:moveTo>
                  <a:cubicBezTo>
                    <a:pt x="2" y="50"/>
                    <a:pt x="2" y="51"/>
                    <a:pt x="2" y="51"/>
                  </a:cubicBezTo>
                  <a:cubicBezTo>
                    <a:pt x="2" y="51"/>
                    <a:pt x="2" y="50"/>
                    <a:pt x="2" y="50"/>
                  </a:cubicBezTo>
                  <a:moveTo>
                    <a:pt x="2" y="50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50"/>
                  </a:cubicBezTo>
                  <a:moveTo>
                    <a:pt x="2" y="49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8"/>
                  </a:moveTo>
                  <a:cubicBezTo>
                    <a:pt x="2" y="48"/>
                    <a:pt x="2" y="49"/>
                    <a:pt x="2" y="49"/>
                  </a:cubicBezTo>
                  <a:cubicBezTo>
                    <a:pt x="2" y="49"/>
                    <a:pt x="2" y="48"/>
                    <a:pt x="2" y="48"/>
                  </a:cubicBezTo>
                  <a:moveTo>
                    <a:pt x="2" y="48"/>
                  </a:moveTo>
                  <a:cubicBezTo>
                    <a:pt x="2" y="48"/>
                    <a:pt x="2" y="48"/>
                    <a:pt x="2" y="48"/>
                  </a:cubicBezTo>
                  <a:cubicBezTo>
                    <a:pt x="2" y="48"/>
                    <a:pt x="2" y="48"/>
                    <a:pt x="2" y="48"/>
                  </a:cubicBezTo>
                  <a:moveTo>
                    <a:pt x="0" y="35"/>
                  </a:moveTo>
                  <a:cubicBezTo>
                    <a:pt x="0" y="40"/>
                    <a:pt x="1" y="44"/>
                    <a:pt x="2" y="48"/>
                  </a:cubicBezTo>
                  <a:cubicBezTo>
                    <a:pt x="1" y="44"/>
                    <a:pt x="0" y="40"/>
                    <a:pt x="0" y="35"/>
                  </a:cubicBezTo>
                  <a:moveTo>
                    <a:pt x="0" y="33"/>
                  </a:moveTo>
                  <a:cubicBezTo>
                    <a:pt x="0" y="34"/>
                    <a:pt x="0" y="35"/>
                    <a:pt x="0" y="35"/>
                  </a:cubicBezTo>
                  <a:cubicBezTo>
                    <a:pt x="0" y="35"/>
                    <a:pt x="0" y="34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2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4" y="1"/>
                  </a:moveTo>
                  <a:cubicBezTo>
                    <a:pt x="1" y="10"/>
                    <a:pt x="0" y="19"/>
                    <a:pt x="0" y="28"/>
                  </a:cubicBezTo>
                  <a:cubicBezTo>
                    <a:pt x="0" y="19"/>
                    <a:pt x="1" y="10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1"/>
                    <a:pt x="4" y="1"/>
                  </a:cubicBezTo>
                  <a:cubicBezTo>
                    <a:pt x="4" y="1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5" name="Forma libre 91"/>
            <p:cNvSpPr>
              <a:spLocks/>
            </p:cNvSpPr>
            <p:nvPr/>
          </p:nvSpPr>
          <p:spPr bwMode="auto">
            <a:xfrm>
              <a:off x="2555875" y="5416941"/>
              <a:ext cx="190500" cy="428625"/>
            </a:xfrm>
            <a:custGeom>
              <a:avLst/>
              <a:gdLst>
                <a:gd name="T0" fmla="*/ 4 w 78"/>
                <a:gd name="T1" fmla="*/ 54 h 175"/>
                <a:gd name="T2" fmla="*/ 4 w 78"/>
                <a:gd name="T3" fmla="*/ 54 h 175"/>
                <a:gd name="T4" fmla="*/ 4 w 78"/>
                <a:gd name="T5" fmla="*/ 54 h 175"/>
                <a:gd name="T6" fmla="*/ 4 w 78"/>
                <a:gd name="T7" fmla="*/ 55 h 175"/>
                <a:gd name="T8" fmla="*/ 4 w 78"/>
                <a:gd name="T9" fmla="*/ 55 h 175"/>
                <a:gd name="T10" fmla="*/ 4 w 78"/>
                <a:gd name="T11" fmla="*/ 55 h 175"/>
                <a:gd name="T12" fmla="*/ 4 w 78"/>
                <a:gd name="T13" fmla="*/ 55 h 175"/>
                <a:gd name="T14" fmla="*/ 0 w 78"/>
                <a:gd name="T15" fmla="*/ 82 h 175"/>
                <a:gd name="T16" fmla="*/ 0 w 78"/>
                <a:gd name="T17" fmla="*/ 82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4 h 175"/>
                <a:gd name="T26" fmla="*/ 0 w 78"/>
                <a:gd name="T27" fmla="*/ 84 h 175"/>
                <a:gd name="T28" fmla="*/ 0 w 78"/>
                <a:gd name="T29" fmla="*/ 84 h 175"/>
                <a:gd name="T30" fmla="*/ 0 w 78"/>
                <a:gd name="T31" fmla="*/ 85 h 175"/>
                <a:gd name="T32" fmla="*/ 0 w 78"/>
                <a:gd name="T33" fmla="*/ 85 h 175"/>
                <a:gd name="T34" fmla="*/ 0 w 78"/>
                <a:gd name="T35" fmla="*/ 86 h 175"/>
                <a:gd name="T36" fmla="*/ 0 w 78"/>
                <a:gd name="T37" fmla="*/ 86 h 175"/>
                <a:gd name="T38" fmla="*/ 0 w 78"/>
                <a:gd name="T39" fmla="*/ 86 h 175"/>
                <a:gd name="T40" fmla="*/ 0 w 78"/>
                <a:gd name="T41" fmla="*/ 87 h 175"/>
                <a:gd name="T42" fmla="*/ 0 w 78"/>
                <a:gd name="T43" fmla="*/ 87 h 175"/>
                <a:gd name="T44" fmla="*/ 0 w 78"/>
                <a:gd name="T45" fmla="*/ 87 h 175"/>
                <a:gd name="T46" fmla="*/ 0 w 78"/>
                <a:gd name="T47" fmla="*/ 89 h 175"/>
                <a:gd name="T48" fmla="*/ 2 w 78"/>
                <a:gd name="T49" fmla="*/ 102 h 175"/>
                <a:gd name="T50" fmla="*/ 2 w 78"/>
                <a:gd name="T51" fmla="*/ 102 h 175"/>
                <a:gd name="T52" fmla="*/ 2 w 78"/>
                <a:gd name="T53" fmla="*/ 103 h 175"/>
                <a:gd name="T54" fmla="*/ 2 w 78"/>
                <a:gd name="T55" fmla="*/ 103 h 175"/>
                <a:gd name="T56" fmla="*/ 2 w 78"/>
                <a:gd name="T57" fmla="*/ 103 h 175"/>
                <a:gd name="T58" fmla="*/ 2 w 78"/>
                <a:gd name="T59" fmla="*/ 103 h 175"/>
                <a:gd name="T60" fmla="*/ 2 w 78"/>
                <a:gd name="T61" fmla="*/ 104 h 175"/>
                <a:gd name="T62" fmla="*/ 2 w 78"/>
                <a:gd name="T63" fmla="*/ 104 h 175"/>
                <a:gd name="T64" fmla="*/ 2 w 78"/>
                <a:gd name="T65" fmla="*/ 105 h 175"/>
                <a:gd name="T66" fmla="*/ 2 w 78"/>
                <a:gd name="T67" fmla="*/ 105 h 175"/>
                <a:gd name="T68" fmla="*/ 3 w 78"/>
                <a:gd name="T69" fmla="*/ 105 h 175"/>
                <a:gd name="T70" fmla="*/ 3 w 78"/>
                <a:gd name="T71" fmla="*/ 106 h 175"/>
                <a:gd name="T72" fmla="*/ 3 w 78"/>
                <a:gd name="T73" fmla="*/ 106 h 175"/>
                <a:gd name="T74" fmla="*/ 78 w 78"/>
                <a:gd name="T75" fmla="*/ 175 h 175"/>
                <a:gd name="T76" fmla="*/ 19 w 78"/>
                <a:gd name="T77" fmla="*/ 106 h 175"/>
                <a:gd name="T78" fmla="*/ 15 w 78"/>
                <a:gd name="T79" fmla="*/ 77 h 175"/>
                <a:gd name="T80" fmla="*/ 46 w 78"/>
                <a:gd name="T81" fmla="*/ 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28" y="12"/>
                    <a:pt x="12" y="31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1" y="64"/>
                    <a:pt x="0" y="73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4"/>
                    <a:pt x="1" y="98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12" y="141"/>
                    <a:pt x="42" y="169"/>
                    <a:pt x="78" y="175"/>
                  </a:cubicBezTo>
                  <a:cubicBezTo>
                    <a:pt x="66" y="169"/>
                    <a:pt x="56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0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6" name="Rectángulo 92"/>
            <p:cNvSpPr>
              <a:spLocks noChangeArrowheads="1"/>
            </p:cNvSpPr>
            <p:nvPr/>
          </p:nvSpPr>
          <p:spPr bwMode="auto">
            <a:xfrm>
              <a:off x="2714625" y="5480441"/>
              <a:ext cx="139700" cy="19367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7" name="Rectángulo 93"/>
            <p:cNvSpPr>
              <a:spLocks noChangeArrowheads="1"/>
            </p:cNvSpPr>
            <p:nvPr/>
          </p:nvSpPr>
          <p:spPr bwMode="auto">
            <a:xfrm>
              <a:off x="2665413" y="5421703"/>
              <a:ext cx="262892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i="0" u="none" strike="noStrike" cap="none" normalizeH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15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9" name="Grupo 8">
            <a:extLst>
              <a:ext uri="{FF2B5EF4-FFF2-40B4-BE49-F238E27FC236}">
                <a16:creationId xmlns:a16="http://schemas.microsoft.com/office/drawing/2014/main" xmlns="" id="{FABADD7C-3D5A-44FF-8043-BD36A4C614D6}"/>
              </a:ext>
            </a:extLst>
          </p:cNvPr>
          <p:cNvGrpSpPr/>
          <p:nvPr/>
        </p:nvGrpSpPr>
        <p:grpSpPr>
          <a:xfrm>
            <a:off x="1157288" y="3113478"/>
            <a:ext cx="584200" cy="587375"/>
            <a:chOff x="1157288" y="3113478"/>
            <a:chExt cx="584200" cy="587375"/>
          </a:xfrm>
        </p:grpSpPr>
        <p:sp>
          <p:nvSpPr>
            <p:cNvPr id="206" name="Forma libre 72"/>
            <p:cNvSpPr>
              <a:spLocks/>
            </p:cNvSpPr>
            <p:nvPr/>
          </p:nvSpPr>
          <p:spPr bwMode="auto">
            <a:xfrm>
              <a:off x="1157288" y="3113478"/>
              <a:ext cx="584200" cy="587375"/>
            </a:xfrm>
            <a:custGeom>
              <a:avLst/>
              <a:gdLst>
                <a:gd name="T0" fmla="*/ 126 w 239"/>
                <a:gd name="T1" fmla="*/ 4 h 240"/>
                <a:gd name="T2" fmla="*/ 235 w 239"/>
                <a:gd name="T3" fmla="*/ 127 h 240"/>
                <a:gd name="T4" fmla="*/ 112 w 239"/>
                <a:gd name="T5" fmla="*/ 236 h 240"/>
                <a:gd name="T6" fmla="*/ 3 w 239"/>
                <a:gd name="T7" fmla="*/ 113 h 240"/>
                <a:gd name="T8" fmla="*/ 126 w 239"/>
                <a:gd name="T9" fmla="*/ 4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9" h="240">
                  <a:moveTo>
                    <a:pt x="126" y="4"/>
                  </a:moveTo>
                  <a:cubicBezTo>
                    <a:pt x="190" y="8"/>
                    <a:pt x="239" y="63"/>
                    <a:pt x="235" y="127"/>
                  </a:cubicBezTo>
                  <a:cubicBezTo>
                    <a:pt x="231" y="191"/>
                    <a:pt x="176" y="240"/>
                    <a:pt x="112" y="236"/>
                  </a:cubicBezTo>
                  <a:cubicBezTo>
                    <a:pt x="48" y="232"/>
                    <a:pt x="0" y="177"/>
                    <a:pt x="3" y="113"/>
                  </a:cubicBezTo>
                  <a:cubicBezTo>
                    <a:pt x="7" y="49"/>
                    <a:pt x="63" y="0"/>
                    <a:pt x="126" y="4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07" name="Forma libre 73"/>
            <p:cNvSpPr>
              <a:spLocks/>
            </p:cNvSpPr>
            <p:nvPr/>
          </p:nvSpPr>
          <p:spPr bwMode="auto">
            <a:xfrm>
              <a:off x="1212850" y="3169041"/>
              <a:ext cx="473075" cy="473075"/>
            </a:xfrm>
            <a:custGeom>
              <a:avLst/>
              <a:gdLst>
                <a:gd name="T0" fmla="*/ 102 w 193"/>
                <a:gd name="T1" fmla="*/ 4 h 193"/>
                <a:gd name="T2" fmla="*/ 190 w 193"/>
                <a:gd name="T3" fmla="*/ 103 h 193"/>
                <a:gd name="T4" fmla="*/ 90 w 193"/>
                <a:gd name="T5" fmla="*/ 190 h 193"/>
                <a:gd name="T6" fmla="*/ 3 w 193"/>
                <a:gd name="T7" fmla="*/ 91 h 193"/>
                <a:gd name="T8" fmla="*/ 102 w 193"/>
                <a:gd name="T9" fmla="*/ 4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4"/>
                  </a:moveTo>
                  <a:cubicBezTo>
                    <a:pt x="153" y="7"/>
                    <a:pt x="193" y="51"/>
                    <a:pt x="190" y="103"/>
                  </a:cubicBezTo>
                  <a:cubicBezTo>
                    <a:pt x="186" y="154"/>
                    <a:pt x="142" y="193"/>
                    <a:pt x="90" y="190"/>
                  </a:cubicBezTo>
                  <a:cubicBezTo>
                    <a:pt x="39" y="187"/>
                    <a:pt x="0" y="143"/>
                    <a:pt x="3" y="91"/>
                  </a:cubicBezTo>
                  <a:cubicBezTo>
                    <a:pt x="6" y="40"/>
                    <a:pt x="51" y="0"/>
                    <a:pt x="102" y="4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08" name="Forma libre 74"/>
            <p:cNvSpPr>
              <a:spLocks noEditPoints="1"/>
            </p:cNvSpPr>
            <p:nvPr/>
          </p:nvSpPr>
          <p:spPr bwMode="auto">
            <a:xfrm>
              <a:off x="1217613" y="3389703"/>
              <a:ext cx="25400" cy="117475"/>
            </a:xfrm>
            <a:custGeom>
              <a:avLst/>
              <a:gdLst>
                <a:gd name="T0" fmla="*/ 10 w 10"/>
                <a:gd name="T1" fmla="*/ 48 h 48"/>
                <a:gd name="T2" fmla="*/ 10 w 10"/>
                <a:gd name="T3" fmla="*/ 48 h 48"/>
                <a:gd name="T4" fmla="*/ 10 w 10"/>
                <a:gd name="T5" fmla="*/ 48 h 48"/>
                <a:gd name="T6" fmla="*/ 10 w 10"/>
                <a:gd name="T7" fmla="*/ 48 h 48"/>
                <a:gd name="T8" fmla="*/ 10 w 10"/>
                <a:gd name="T9" fmla="*/ 47 h 48"/>
                <a:gd name="T10" fmla="*/ 10 w 10"/>
                <a:gd name="T11" fmla="*/ 47 h 48"/>
                <a:gd name="T12" fmla="*/ 10 w 10"/>
                <a:gd name="T13" fmla="*/ 47 h 48"/>
                <a:gd name="T14" fmla="*/ 10 w 10"/>
                <a:gd name="T15" fmla="*/ 47 h 48"/>
                <a:gd name="T16" fmla="*/ 10 w 10"/>
                <a:gd name="T17" fmla="*/ 47 h 48"/>
                <a:gd name="T18" fmla="*/ 10 w 10"/>
                <a:gd name="T19" fmla="*/ 47 h 48"/>
                <a:gd name="T20" fmla="*/ 9 w 10"/>
                <a:gd name="T21" fmla="*/ 46 h 48"/>
                <a:gd name="T22" fmla="*/ 9 w 10"/>
                <a:gd name="T23" fmla="*/ 46 h 48"/>
                <a:gd name="T24" fmla="*/ 9 w 10"/>
                <a:gd name="T25" fmla="*/ 46 h 48"/>
                <a:gd name="T26" fmla="*/ 1 w 10"/>
                <a:gd name="T27" fmla="*/ 4 h 48"/>
                <a:gd name="T28" fmla="*/ 1 w 10"/>
                <a:gd name="T29" fmla="*/ 4 h 48"/>
                <a:gd name="T30" fmla="*/ 1 w 10"/>
                <a:gd name="T31" fmla="*/ 4 h 48"/>
                <a:gd name="T32" fmla="*/ 1 w 10"/>
                <a:gd name="T33" fmla="*/ 3 h 48"/>
                <a:gd name="T34" fmla="*/ 1 w 10"/>
                <a:gd name="T35" fmla="*/ 3 h 48"/>
                <a:gd name="T36" fmla="*/ 1 w 10"/>
                <a:gd name="T37" fmla="*/ 3 h 48"/>
                <a:gd name="T38" fmla="*/ 1 w 10"/>
                <a:gd name="T39" fmla="*/ 2 h 48"/>
                <a:gd name="T40" fmla="*/ 1 w 10"/>
                <a:gd name="T41" fmla="*/ 2 h 48"/>
                <a:gd name="T42" fmla="*/ 1 w 10"/>
                <a:gd name="T43" fmla="*/ 2 h 48"/>
                <a:gd name="T44" fmla="*/ 1 w 10"/>
                <a:gd name="T45" fmla="*/ 2 h 48"/>
                <a:gd name="T46" fmla="*/ 1 w 10"/>
                <a:gd name="T47" fmla="*/ 2 h 48"/>
                <a:gd name="T48" fmla="*/ 1 w 10"/>
                <a:gd name="T49" fmla="*/ 2 h 48"/>
                <a:gd name="T50" fmla="*/ 1 w 10"/>
                <a:gd name="T51" fmla="*/ 1 h 48"/>
                <a:gd name="T52" fmla="*/ 1 w 10"/>
                <a:gd name="T53" fmla="*/ 1 h 48"/>
                <a:gd name="T54" fmla="*/ 1 w 10"/>
                <a:gd name="T55" fmla="*/ 1 h 48"/>
                <a:gd name="T56" fmla="*/ 1 w 10"/>
                <a:gd name="T57" fmla="*/ 1 h 48"/>
                <a:gd name="T58" fmla="*/ 1 w 10"/>
                <a:gd name="T59" fmla="*/ 0 h 48"/>
                <a:gd name="T60" fmla="*/ 1 w 10"/>
                <a:gd name="T61" fmla="*/ 0 h 48"/>
                <a:gd name="T62" fmla="*/ 1 w 10"/>
                <a:gd name="T63" fmla="*/ 0 h 48"/>
                <a:gd name="T64" fmla="*/ 1 w 10"/>
                <a:gd name="T65" fmla="*/ 0 h 48"/>
                <a:gd name="T66" fmla="*/ 1 w 10"/>
                <a:gd name="T67" fmla="*/ 0 h 48"/>
                <a:gd name="T68" fmla="*/ 1 w 10"/>
                <a:gd name="T6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" h="48"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7"/>
                  </a:moveTo>
                  <a:cubicBezTo>
                    <a:pt x="10" y="47"/>
                    <a:pt x="10" y="48"/>
                    <a:pt x="10" y="48"/>
                  </a:cubicBezTo>
                  <a:cubicBezTo>
                    <a:pt x="10" y="48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9" y="46"/>
                  </a:moveTo>
                  <a:cubicBezTo>
                    <a:pt x="10" y="46"/>
                    <a:pt x="10" y="46"/>
                    <a:pt x="10" y="47"/>
                  </a:cubicBezTo>
                  <a:cubicBezTo>
                    <a:pt x="10" y="46"/>
                    <a:pt x="10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1" y="4"/>
                  </a:moveTo>
                  <a:cubicBezTo>
                    <a:pt x="0" y="19"/>
                    <a:pt x="3" y="33"/>
                    <a:pt x="9" y="46"/>
                  </a:cubicBezTo>
                  <a:cubicBezTo>
                    <a:pt x="3" y="33"/>
                    <a:pt x="0" y="19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4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09" name="Forma libre 75"/>
            <p:cNvSpPr>
              <a:spLocks/>
            </p:cNvSpPr>
            <p:nvPr/>
          </p:nvSpPr>
          <p:spPr bwMode="auto">
            <a:xfrm>
              <a:off x="1217613" y="3180153"/>
              <a:ext cx="207963" cy="420688"/>
            </a:xfrm>
            <a:custGeom>
              <a:avLst/>
              <a:gdLst>
                <a:gd name="T0" fmla="*/ 85 w 85"/>
                <a:gd name="T1" fmla="*/ 0 h 172"/>
                <a:gd name="T2" fmla="*/ 1 w 85"/>
                <a:gd name="T3" fmla="*/ 86 h 172"/>
                <a:gd name="T4" fmla="*/ 1 w 85"/>
                <a:gd name="T5" fmla="*/ 86 h 172"/>
                <a:gd name="T6" fmla="*/ 1 w 85"/>
                <a:gd name="T7" fmla="*/ 86 h 172"/>
                <a:gd name="T8" fmla="*/ 1 w 85"/>
                <a:gd name="T9" fmla="*/ 86 h 172"/>
                <a:gd name="T10" fmla="*/ 1 w 85"/>
                <a:gd name="T11" fmla="*/ 86 h 172"/>
                <a:gd name="T12" fmla="*/ 1 w 85"/>
                <a:gd name="T13" fmla="*/ 86 h 172"/>
                <a:gd name="T14" fmla="*/ 1 w 85"/>
                <a:gd name="T15" fmla="*/ 86 h 172"/>
                <a:gd name="T16" fmla="*/ 1 w 85"/>
                <a:gd name="T17" fmla="*/ 86 h 172"/>
                <a:gd name="T18" fmla="*/ 1 w 85"/>
                <a:gd name="T19" fmla="*/ 87 h 172"/>
                <a:gd name="T20" fmla="*/ 1 w 85"/>
                <a:gd name="T21" fmla="*/ 87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7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8 h 172"/>
                <a:gd name="T34" fmla="*/ 1 w 85"/>
                <a:gd name="T35" fmla="*/ 88 h 172"/>
                <a:gd name="T36" fmla="*/ 1 w 85"/>
                <a:gd name="T37" fmla="*/ 88 h 172"/>
                <a:gd name="T38" fmla="*/ 1 w 85"/>
                <a:gd name="T39" fmla="*/ 88 h 172"/>
                <a:gd name="T40" fmla="*/ 1 w 85"/>
                <a:gd name="T41" fmla="*/ 88 h 172"/>
                <a:gd name="T42" fmla="*/ 1 w 85"/>
                <a:gd name="T43" fmla="*/ 89 h 172"/>
                <a:gd name="T44" fmla="*/ 1 w 85"/>
                <a:gd name="T45" fmla="*/ 89 h 172"/>
                <a:gd name="T46" fmla="*/ 1 w 85"/>
                <a:gd name="T47" fmla="*/ 89 h 172"/>
                <a:gd name="T48" fmla="*/ 1 w 85"/>
                <a:gd name="T49" fmla="*/ 89 h 172"/>
                <a:gd name="T50" fmla="*/ 1 w 85"/>
                <a:gd name="T51" fmla="*/ 90 h 172"/>
                <a:gd name="T52" fmla="*/ 1 w 85"/>
                <a:gd name="T53" fmla="*/ 90 h 172"/>
                <a:gd name="T54" fmla="*/ 1 w 85"/>
                <a:gd name="T55" fmla="*/ 90 h 172"/>
                <a:gd name="T56" fmla="*/ 1 w 85"/>
                <a:gd name="T57" fmla="*/ 90 h 172"/>
                <a:gd name="T58" fmla="*/ 9 w 85"/>
                <a:gd name="T59" fmla="*/ 132 h 172"/>
                <a:gd name="T60" fmla="*/ 9 w 85"/>
                <a:gd name="T61" fmla="*/ 132 h 172"/>
                <a:gd name="T62" fmla="*/ 9 w 85"/>
                <a:gd name="T63" fmla="*/ 132 h 172"/>
                <a:gd name="T64" fmla="*/ 9 w 85"/>
                <a:gd name="T65" fmla="*/ 132 h 172"/>
                <a:gd name="T66" fmla="*/ 9 w 85"/>
                <a:gd name="T67" fmla="*/ 132 h 172"/>
                <a:gd name="T68" fmla="*/ 9 w 85"/>
                <a:gd name="T69" fmla="*/ 132 h 172"/>
                <a:gd name="T70" fmla="*/ 10 w 85"/>
                <a:gd name="T71" fmla="*/ 133 h 172"/>
                <a:gd name="T72" fmla="*/ 10 w 85"/>
                <a:gd name="T73" fmla="*/ 133 h 172"/>
                <a:gd name="T74" fmla="*/ 10 w 85"/>
                <a:gd name="T75" fmla="*/ 133 h 172"/>
                <a:gd name="T76" fmla="*/ 10 w 85"/>
                <a:gd name="T77" fmla="*/ 133 h 172"/>
                <a:gd name="T78" fmla="*/ 10 w 85"/>
                <a:gd name="T79" fmla="*/ 133 h 172"/>
                <a:gd name="T80" fmla="*/ 10 w 85"/>
                <a:gd name="T81" fmla="*/ 133 h 172"/>
                <a:gd name="T82" fmla="*/ 10 w 85"/>
                <a:gd name="T83" fmla="*/ 133 h 172"/>
                <a:gd name="T84" fmla="*/ 10 w 85"/>
                <a:gd name="T85" fmla="*/ 133 h 172"/>
                <a:gd name="T86" fmla="*/ 10 w 85"/>
                <a:gd name="T87" fmla="*/ 134 h 172"/>
                <a:gd name="T88" fmla="*/ 10 w 85"/>
                <a:gd name="T89" fmla="*/ 134 h 172"/>
                <a:gd name="T90" fmla="*/ 10 w 85"/>
                <a:gd name="T91" fmla="*/ 134 h 172"/>
                <a:gd name="T92" fmla="*/ 10 w 85"/>
                <a:gd name="T93" fmla="*/ 134 h 172"/>
                <a:gd name="T94" fmla="*/ 10 w 85"/>
                <a:gd name="T95" fmla="*/ 134 h 172"/>
                <a:gd name="T96" fmla="*/ 45 w 85"/>
                <a:gd name="T97" fmla="*/ 172 h 172"/>
                <a:gd name="T98" fmla="*/ 42 w 85"/>
                <a:gd name="T99" fmla="*/ 170 h 172"/>
                <a:gd name="T100" fmla="*/ 27 w 85"/>
                <a:gd name="T101" fmla="*/ 147 h 172"/>
                <a:gd name="T102" fmla="*/ 16 w 85"/>
                <a:gd name="T103" fmla="*/ 93 h 172"/>
                <a:gd name="T104" fmla="*/ 16 w 85"/>
                <a:gd name="T105" fmla="*/ 92 h 172"/>
                <a:gd name="T106" fmla="*/ 22 w 85"/>
                <a:gd name="T107" fmla="*/ 65 h 172"/>
                <a:gd name="T108" fmla="*/ 52 w 85"/>
                <a:gd name="T109" fmla="*/ 20 h 172"/>
                <a:gd name="T110" fmla="*/ 85 w 85"/>
                <a:gd name="T111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5" h="172">
                  <a:moveTo>
                    <a:pt x="85" y="0"/>
                  </a:moveTo>
                  <a:cubicBezTo>
                    <a:pt x="41" y="4"/>
                    <a:pt x="5" y="40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0" y="105"/>
                    <a:pt x="3" y="119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10" y="132"/>
                    <a:pt x="10" y="132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8" y="150"/>
                    <a:pt x="30" y="163"/>
                    <a:pt x="45" y="172"/>
                  </a:cubicBezTo>
                  <a:cubicBezTo>
                    <a:pt x="44" y="171"/>
                    <a:pt x="43" y="171"/>
                    <a:pt x="42" y="170"/>
                  </a:cubicBezTo>
                  <a:cubicBezTo>
                    <a:pt x="37" y="162"/>
                    <a:pt x="32" y="155"/>
                    <a:pt x="27" y="147"/>
                  </a:cubicBezTo>
                  <a:cubicBezTo>
                    <a:pt x="19" y="130"/>
                    <a:pt x="15" y="112"/>
                    <a:pt x="16" y="93"/>
                  </a:cubicBezTo>
                  <a:cubicBezTo>
                    <a:pt x="16" y="93"/>
                    <a:pt x="16" y="93"/>
                    <a:pt x="16" y="92"/>
                  </a:cubicBezTo>
                  <a:cubicBezTo>
                    <a:pt x="18" y="83"/>
                    <a:pt x="20" y="74"/>
                    <a:pt x="22" y="65"/>
                  </a:cubicBezTo>
                  <a:cubicBezTo>
                    <a:pt x="28" y="47"/>
                    <a:pt x="38" y="32"/>
                    <a:pt x="52" y="20"/>
                  </a:cubicBezTo>
                  <a:cubicBezTo>
                    <a:pt x="62" y="11"/>
                    <a:pt x="73" y="4"/>
                    <a:pt x="8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30" name="Rectángulo 96"/>
            <p:cNvSpPr>
              <a:spLocks noChangeArrowheads="1"/>
            </p:cNvSpPr>
            <p:nvPr/>
          </p:nvSpPr>
          <p:spPr bwMode="auto">
            <a:xfrm>
              <a:off x="1311275" y="3330966"/>
              <a:ext cx="27622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31" name="Rectángulo 97"/>
            <p:cNvSpPr>
              <a:spLocks noChangeArrowheads="1"/>
            </p:cNvSpPr>
            <p:nvPr/>
          </p:nvSpPr>
          <p:spPr bwMode="auto">
            <a:xfrm>
              <a:off x="1311275" y="3218253"/>
              <a:ext cx="262892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i="0" u="none" strike="noStrike" cap="none" normalizeH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25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8" name="Grupo 7">
            <a:extLst>
              <a:ext uri="{FF2B5EF4-FFF2-40B4-BE49-F238E27FC236}">
                <a16:creationId xmlns:a16="http://schemas.microsoft.com/office/drawing/2014/main" xmlns="" id="{4DD91C3C-3852-430A-9A83-22625BBCEAE3}"/>
              </a:ext>
            </a:extLst>
          </p:cNvPr>
          <p:cNvGrpSpPr/>
          <p:nvPr/>
        </p:nvGrpSpPr>
        <p:grpSpPr>
          <a:xfrm>
            <a:off x="1162050" y="4580328"/>
            <a:ext cx="569913" cy="568325"/>
            <a:chOff x="1162050" y="4580328"/>
            <a:chExt cx="569913" cy="568325"/>
          </a:xfrm>
        </p:grpSpPr>
        <p:sp>
          <p:nvSpPr>
            <p:cNvPr id="214" name="Forma libre 80"/>
            <p:cNvSpPr>
              <a:spLocks/>
            </p:cNvSpPr>
            <p:nvPr/>
          </p:nvSpPr>
          <p:spPr bwMode="auto">
            <a:xfrm>
              <a:off x="1162050" y="4580328"/>
              <a:ext cx="569913" cy="568325"/>
            </a:xfrm>
            <a:custGeom>
              <a:avLst/>
              <a:gdLst>
                <a:gd name="T0" fmla="*/ 116 w 233"/>
                <a:gd name="T1" fmla="*/ 0 h 232"/>
                <a:gd name="T2" fmla="*/ 232 w 233"/>
                <a:gd name="T3" fmla="*/ 116 h 232"/>
                <a:gd name="T4" fmla="*/ 117 w 233"/>
                <a:gd name="T5" fmla="*/ 232 h 232"/>
                <a:gd name="T6" fmla="*/ 0 w 233"/>
                <a:gd name="T7" fmla="*/ 116 h 232"/>
                <a:gd name="T8" fmla="*/ 116 w 233"/>
                <a:gd name="T9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232">
                  <a:moveTo>
                    <a:pt x="116" y="0"/>
                  </a:moveTo>
                  <a:cubicBezTo>
                    <a:pt x="180" y="0"/>
                    <a:pt x="232" y="52"/>
                    <a:pt x="232" y="116"/>
                  </a:cubicBezTo>
                  <a:cubicBezTo>
                    <a:pt x="233" y="180"/>
                    <a:pt x="180" y="232"/>
                    <a:pt x="117" y="232"/>
                  </a:cubicBezTo>
                  <a:cubicBezTo>
                    <a:pt x="53" y="232"/>
                    <a:pt x="1" y="180"/>
                    <a:pt x="0" y="116"/>
                  </a:cubicBezTo>
                  <a:cubicBezTo>
                    <a:pt x="0" y="52"/>
                    <a:pt x="52" y="0"/>
                    <a:pt x="116" y="0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15" name="Forma libre 81"/>
            <p:cNvSpPr>
              <a:spLocks/>
            </p:cNvSpPr>
            <p:nvPr/>
          </p:nvSpPr>
          <p:spPr bwMode="auto">
            <a:xfrm>
              <a:off x="1217613" y="4637478"/>
              <a:ext cx="457200" cy="457200"/>
            </a:xfrm>
            <a:custGeom>
              <a:avLst/>
              <a:gdLst>
                <a:gd name="T0" fmla="*/ 93 w 187"/>
                <a:gd name="T1" fmla="*/ 0 h 187"/>
                <a:gd name="T2" fmla="*/ 187 w 187"/>
                <a:gd name="T3" fmla="*/ 93 h 187"/>
                <a:gd name="T4" fmla="*/ 94 w 187"/>
                <a:gd name="T5" fmla="*/ 187 h 187"/>
                <a:gd name="T6" fmla="*/ 0 w 187"/>
                <a:gd name="T7" fmla="*/ 93 h 187"/>
                <a:gd name="T8" fmla="*/ 93 w 187"/>
                <a:gd name="T9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" h="187">
                  <a:moveTo>
                    <a:pt x="93" y="0"/>
                  </a:moveTo>
                  <a:cubicBezTo>
                    <a:pt x="145" y="0"/>
                    <a:pt x="187" y="41"/>
                    <a:pt x="187" y="93"/>
                  </a:cubicBezTo>
                  <a:cubicBezTo>
                    <a:pt x="187" y="144"/>
                    <a:pt x="145" y="187"/>
                    <a:pt x="94" y="187"/>
                  </a:cubicBezTo>
                  <a:cubicBezTo>
                    <a:pt x="42" y="187"/>
                    <a:pt x="0" y="145"/>
                    <a:pt x="0" y="93"/>
                  </a:cubicBezTo>
                  <a:cubicBezTo>
                    <a:pt x="0" y="42"/>
                    <a:pt x="42" y="0"/>
                    <a:pt x="93" y="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16" name="Forma libre 82"/>
            <p:cNvSpPr>
              <a:spLocks noEditPoints="1"/>
            </p:cNvSpPr>
            <p:nvPr/>
          </p:nvSpPr>
          <p:spPr bwMode="auto">
            <a:xfrm>
              <a:off x="1217613" y="4827978"/>
              <a:ext cx="17463" cy="123825"/>
            </a:xfrm>
            <a:custGeom>
              <a:avLst/>
              <a:gdLst>
                <a:gd name="T0" fmla="*/ 7 w 7"/>
                <a:gd name="T1" fmla="*/ 51 h 51"/>
                <a:gd name="T2" fmla="*/ 7 w 7"/>
                <a:gd name="T3" fmla="*/ 50 h 51"/>
                <a:gd name="T4" fmla="*/ 7 w 7"/>
                <a:gd name="T5" fmla="*/ 50 h 51"/>
                <a:gd name="T6" fmla="*/ 7 w 7"/>
                <a:gd name="T7" fmla="*/ 50 h 51"/>
                <a:gd name="T8" fmla="*/ 7 w 7"/>
                <a:gd name="T9" fmla="*/ 49 h 51"/>
                <a:gd name="T10" fmla="*/ 0 w 7"/>
                <a:gd name="T11" fmla="*/ 16 h 51"/>
                <a:gd name="T12" fmla="*/ 0 w 7"/>
                <a:gd name="T13" fmla="*/ 16 h 51"/>
                <a:gd name="T14" fmla="*/ 0 w 7"/>
                <a:gd name="T15" fmla="*/ 16 h 51"/>
                <a:gd name="T16" fmla="*/ 0 w 7"/>
                <a:gd name="T17" fmla="*/ 16 h 51"/>
                <a:gd name="T18" fmla="*/ 0 w 7"/>
                <a:gd name="T19" fmla="*/ 15 h 51"/>
                <a:gd name="T20" fmla="*/ 0 w 7"/>
                <a:gd name="T21" fmla="*/ 15 h 51"/>
                <a:gd name="T22" fmla="*/ 0 w 7"/>
                <a:gd name="T23" fmla="*/ 15 h 51"/>
                <a:gd name="T24" fmla="*/ 0 w 7"/>
                <a:gd name="T25" fmla="*/ 14 h 51"/>
                <a:gd name="T26" fmla="*/ 0 w 7"/>
                <a:gd name="T27" fmla="*/ 14 h 51"/>
                <a:gd name="T28" fmla="*/ 0 w 7"/>
                <a:gd name="T29" fmla="*/ 14 h 51"/>
                <a:gd name="T30" fmla="*/ 0 w 7"/>
                <a:gd name="T31" fmla="*/ 14 h 51"/>
                <a:gd name="T32" fmla="*/ 0 w 7"/>
                <a:gd name="T33" fmla="*/ 13 h 51"/>
                <a:gd name="T34" fmla="*/ 0 w 7"/>
                <a:gd name="T35" fmla="*/ 13 h 51"/>
                <a:gd name="T36" fmla="*/ 0 w 7"/>
                <a:gd name="T37" fmla="*/ 13 h 51"/>
                <a:gd name="T38" fmla="*/ 0 w 7"/>
                <a:gd name="T39" fmla="*/ 12 h 51"/>
                <a:gd name="T40" fmla="*/ 0 w 7"/>
                <a:gd name="T41" fmla="*/ 12 h 51"/>
                <a:gd name="T42" fmla="*/ 0 w 7"/>
                <a:gd name="T43" fmla="*/ 12 h 51"/>
                <a:gd name="T44" fmla="*/ 0 w 7"/>
                <a:gd name="T45" fmla="*/ 12 h 51"/>
                <a:gd name="T46" fmla="*/ 0 w 7"/>
                <a:gd name="T47" fmla="*/ 11 h 51"/>
                <a:gd name="T48" fmla="*/ 0 w 7"/>
                <a:gd name="T49" fmla="*/ 11 h 51"/>
                <a:gd name="T50" fmla="*/ 0 w 7"/>
                <a:gd name="T51" fmla="*/ 11 h 51"/>
                <a:gd name="T52" fmla="*/ 0 w 7"/>
                <a:gd name="T53" fmla="*/ 10 h 51"/>
                <a:gd name="T54" fmla="*/ 0 w 7"/>
                <a:gd name="T55" fmla="*/ 10 h 51"/>
                <a:gd name="T56" fmla="*/ 0 w 7"/>
                <a:gd name="T57" fmla="*/ 10 h 51"/>
                <a:gd name="T58" fmla="*/ 0 w 7"/>
                <a:gd name="T59" fmla="*/ 9 h 51"/>
                <a:gd name="T60" fmla="*/ 0 w 7"/>
                <a:gd name="T61" fmla="*/ 9 h 51"/>
                <a:gd name="T62" fmla="*/ 0 w 7"/>
                <a:gd name="T63" fmla="*/ 9 h 51"/>
                <a:gd name="T64" fmla="*/ 0 w 7"/>
                <a:gd name="T65" fmla="*/ 9 h 51"/>
                <a:gd name="T66" fmla="*/ 0 w 7"/>
                <a:gd name="T67" fmla="*/ 8 h 51"/>
                <a:gd name="T68" fmla="*/ 0 w 7"/>
                <a:gd name="T69" fmla="*/ 8 h 51"/>
                <a:gd name="T70" fmla="*/ 0 w 7"/>
                <a:gd name="T71" fmla="*/ 8 h 51"/>
                <a:gd name="T72" fmla="*/ 0 w 7"/>
                <a:gd name="T73" fmla="*/ 7 h 51"/>
                <a:gd name="T74" fmla="*/ 0 w 7"/>
                <a:gd name="T75" fmla="*/ 7 h 51"/>
                <a:gd name="T76" fmla="*/ 0 w 7"/>
                <a:gd name="T77" fmla="*/ 7 h 51"/>
                <a:gd name="T78" fmla="*/ 0 w 7"/>
                <a:gd name="T79" fmla="*/ 6 h 51"/>
                <a:gd name="T80" fmla="*/ 0 w 7"/>
                <a:gd name="T81" fmla="*/ 6 h 51"/>
                <a:gd name="T82" fmla="*/ 0 w 7"/>
                <a:gd name="T83" fmla="*/ 6 h 51"/>
                <a:gd name="T84" fmla="*/ 0 w 7"/>
                <a:gd name="T85" fmla="*/ 6 h 51"/>
                <a:gd name="T86" fmla="*/ 0 w 7"/>
                <a:gd name="T87" fmla="*/ 5 h 51"/>
                <a:gd name="T88" fmla="*/ 1 w 7"/>
                <a:gd name="T89" fmla="*/ 5 h 51"/>
                <a:gd name="T90" fmla="*/ 1 w 7"/>
                <a:gd name="T91" fmla="*/ 5 h 51"/>
                <a:gd name="T92" fmla="*/ 1 w 7"/>
                <a:gd name="T93" fmla="*/ 4 h 51"/>
                <a:gd name="T94" fmla="*/ 1 w 7"/>
                <a:gd name="T95" fmla="*/ 4 h 51"/>
                <a:gd name="T96" fmla="*/ 1 w 7"/>
                <a:gd name="T97" fmla="*/ 3 h 51"/>
                <a:gd name="T98" fmla="*/ 1 w 7"/>
                <a:gd name="T99" fmla="*/ 3 h 51"/>
                <a:gd name="T100" fmla="*/ 1 w 7"/>
                <a:gd name="T101" fmla="*/ 3 h 51"/>
                <a:gd name="T102" fmla="*/ 1 w 7"/>
                <a:gd name="T103" fmla="*/ 3 h 51"/>
                <a:gd name="T104" fmla="*/ 1 w 7"/>
                <a:gd name="T105" fmla="*/ 2 h 51"/>
                <a:gd name="T106" fmla="*/ 1 w 7"/>
                <a:gd name="T107" fmla="*/ 1 h 51"/>
                <a:gd name="T108" fmla="*/ 1 w 7"/>
                <a:gd name="T109" fmla="*/ 1 h 51"/>
                <a:gd name="T110" fmla="*/ 1 w 7"/>
                <a:gd name="T111" fmla="*/ 1 h 51"/>
                <a:gd name="T112" fmla="*/ 1 w 7"/>
                <a:gd name="T113" fmla="*/ 0 h 51"/>
                <a:gd name="T114" fmla="*/ 1 w 7"/>
                <a:gd name="T115" fmla="*/ 0 h 51"/>
                <a:gd name="T116" fmla="*/ 1 w 7"/>
                <a:gd name="T11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" h="51">
                  <a:moveTo>
                    <a:pt x="7" y="51"/>
                  </a:moveTo>
                  <a:cubicBezTo>
                    <a:pt x="7" y="51"/>
                    <a:pt x="7" y="51"/>
                    <a:pt x="7" y="51"/>
                  </a:cubicBezTo>
                  <a:cubicBezTo>
                    <a:pt x="7" y="51"/>
                    <a:pt x="7" y="51"/>
                    <a:pt x="7" y="51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49"/>
                  </a:moveTo>
                  <a:cubicBezTo>
                    <a:pt x="7" y="49"/>
                    <a:pt x="7" y="50"/>
                    <a:pt x="7" y="50"/>
                  </a:cubicBezTo>
                  <a:cubicBezTo>
                    <a:pt x="7" y="50"/>
                    <a:pt x="7" y="49"/>
                    <a:pt x="7" y="49"/>
                  </a:cubicBezTo>
                  <a:moveTo>
                    <a:pt x="0" y="16"/>
                  </a:moveTo>
                  <a:cubicBezTo>
                    <a:pt x="0" y="28"/>
                    <a:pt x="2" y="39"/>
                    <a:pt x="6" y="49"/>
                  </a:cubicBezTo>
                  <a:cubicBezTo>
                    <a:pt x="2" y="39"/>
                    <a:pt x="0" y="28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2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6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17" name="Forma libre 83"/>
            <p:cNvSpPr>
              <a:spLocks/>
            </p:cNvSpPr>
            <p:nvPr/>
          </p:nvSpPr>
          <p:spPr bwMode="auto">
            <a:xfrm>
              <a:off x="1217613" y="4639066"/>
              <a:ext cx="190500" cy="425450"/>
            </a:xfrm>
            <a:custGeom>
              <a:avLst/>
              <a:gdLst>
                <a:gd name="T0" fmla="*/ 1 w 78"/>
                <a:gd name="T1" fmla="*/ 77 h 174"/>
                <a:gd name="T2" fmla="*/ 1 w 78"/>
                <a:gd name="T3" fmla="*/ 77 h 174"/>
                <a:gd name="T4" fmla="*/ 1 w 78"/>
                <a:gd name="T5" fmla="*/ 77 h 174"/>
                <a:gd name="T6" fmla="*/ 1 w 78"/>
                <a:gd name="T7" fmla="*/ 78 h 174"/>
                <a:gd name="T8" fmla="*/ 1 w 78"/>
                <a:gd name="T9" fmla="*/ 78 h 174"/>
                <a:gd name="T10" fmla="*/ 1 w 78"/>
                <a:gd name="T11" fmla="*/ 78 h 174"/>
                <a:gd name="T12" fmla="*/ 1 w 78"/>
                <a:gd name="T13" fmla="*/ 79 h 174"/>
                <a:gd name="T14" fmla="*/ 1 w 78"/>
                <a:gd name="T15" fmla="*/ 80 h 174"/>
                <a:gd name="T16" fmla="*/ 1 w 78"/>
                <a:gd name="T17" fmla="*/ 80 h 174"/>
                <a:gd name="T18" fmla="*/ 1 w 78"/>
                <a:gd name="T19" fmla="*/ 80 h 174"/>
                <a:gd name="T20" fmla="*/ 1 w 78"/>
                <a:gd name="T21" fmla="*/ 80 h 174"/>
                <a:gd name="T22" fmla="*/ 1 w 78"/>
                <a:gd name="T23" fmla="*/ 81 h 174"/>
                <a:gd name="T24" fmla="*/ 1 w 78"/>
                <a:gd name="T25" fmla="*/ 81 h 174"/>
                <a:gd name="T26" fmla="*/ 1 w 78"/>
                <a:gd name="T27" fmla="*/ 82 h 174"/>
                <a:gd name="T28" fmla="*/ 1 w 78"/>
                <a:gd name="T29" fmla="*/ 82 h 174"/>
                <a:gd name="T30" fmla="*/ 0 w 78"/>
                <a:gd name="T31" fmla="*/ 82 h 174"/>
                <a:gd name="T32" fmla="*/ 0 w 78"/>
                <a:gd name="T33" fmla="*/ 82 h 174"/>
                <a:gd name="T34" fmla="*/ 0 w 78"/>
                <a:gd name="T35" fmla="*/ 83 h 174"/>
                <a:gd name="T36" fmla="*/ 0 w 78"/>
                <a:gd name="T37" fmla="*/ 83 h 174"/>
                <a:gd name="T38" fmla="*/ 0 w 78"/>
                <a:gd name="T39" fmla="*/ 83 h 174"/>
                <a:gd name="T40" fmla="*/ 0 w 78"/>
                <a:gd name="T41" fmla="*/ 84 h 174"/>
                <a:gd name="T42" fmla="*/ 0 w 78"/>
                <a:gd name="T43" fmla="*/ 84 h 174"/>
                <a:gd name="T44" fmla="*/ 0 w 78"/>
                <a:gd name="T45" fmla="*/ 84 h 174"/>
                <a:gd name="T46" fmla="*/ 0 w 78"/>
                <a:gd name="T47" fmla="*/ 85 h 174"/>
                <a:gd name="T48" fmla="*/ 0 w 78"/>
                <a:gd name="T49" fmla="*/ 85 h 174"/>
                <a:gd name="T50" fmla="*/ 0 w 78"/>
                <a:gd name="T51" fmla="*/ 85 h 174"/>
                <a:gd name="T52" fmla="*/ 0 w 78"/>
                <a:gd name="T53" fmla="*/ 85 h 174"/>
                <a:gd name="T54" fmla="*/ 0 w 78"/>
                <a:gd name="T55" fmla="*/ 86 h 174"/>
                <a:gd name="T56" fmla="*/ 0 w 78"/>
                <a:gd name="T57" fmla="*/ 86 h 174"/>
                <a:gd name="T58" fmla="*/ 0 w 78"/>
                <a:gd name="T59" fmla="*/ 86 h 174"/>
                <a:gd name="T60" fmla="*/ 0 w 78"/>
                <a:gd name="T61" fmla="*/ 87 h 174"/>
                <a:gd name="T62" fmla="*/ 0 w 78"/>
                <a:gd name="T63" fmla="*/ 87 h 174"/>
                <a:gd name="T64" fmla="*/ 0 w 78"/>
                <a:gd name="T65" fmla="*/ 87 h 174"/>
                <a:gd name="T66" fmla="*/ 0 w 78"/>
                <a:gd name="T67" fmla="*/ 87 h 174"/>
                <a:gd name="T68" fmla="*/ 0 w 78"/>
                <a:gd name="T69" fmla="*/ 88 h 174"/>
                <a:gd name="T70" fmla="*/ 0 w 78"/>
                <a:gd name="T71" fmla="*/ 88 h 174"/>
                <a:gd name="T72" fmla="*/ 0 w 78"/>
                <a:gd name="T73" fmla="*/ 88 h 174"/>
                <a:gd name="T74" fmla="*/ 0 w 78"/>
                <a:gd name="T75" fmla="*/ 89 h 174"/>
                <a:gd name="T76" fmla="*/ 0 w 78"/>
                <a:gd name="T77" fmla="*/ 89 h 174"/>
                <a:gd name="T78" fmla="*/ 0 w 78"/>
                <a:gd name="T79" fmla="*/ 89 h 174"/>
                <a:gd name="T80" fmla="*/ 0 w 78"/>
                <a:gd name="T81" fmla="*/ 90 h 174"/>
                <a:gd name="T82" fmla="*/ 0 w 78"/>
                <a:gd name="T83" fmla="*/ 90 h 174"/>
                <a:gd name="T84" fmla="*/ 0 w 78"/>
                <a:gd name="T85" fmla="*/ 90 h 174"/>
                <a:gd name="T86" fmla="*/ 0 w 78"/>
                <a:gd name="T87" fmla="*/ 90 h 174"/>
                <a:gd name="T88" fmla="*/ 0 w 78"/>
                <a:gd name="T89" fmla="*/ 91 h 174"/>
                <a:gd name="T90" fmla="*/ 0 w 78"/>
                <a:gd name="T91" fmla="*/ 91 h 174"/>
                <a:gd name="T92" fmla="*/ 0 w 78"/>
                <a:gd name="T93" fmla="*/ 91 h 174"/>
                <a:gd name="T94" fmla="*/ 0 w 78"/>
                <a:gd name="T95" fmla="*/ 92 h 174"/>
                <a:gd name="T96" fmla="*/ 0 w 78"/>
                <a:gd name="T97" fmla="*/ 92 h 174"/>
                <a:gd name="T98" fmla="*/ 0 w 78"/>
                <a:gd name="T99" fmla="*/ 92 h 174"/>
                <a:gd name="T100" fmla="*/ 0 w 78"/>
                <a:gd name="T101" fmla="*/ 93 h 174"/>
                <a:gd name="T102" fmla="*/ 0 w 78"/>
                <a:gd name="T103" fmla="*/ 93 h 174"/>
                <a:gd name="T104" fmla="*/ 0 w 78"/>
                <a:gd name="T105" fmla="*/ 93 h 174"/>
                <a:gd name="T106" fmla="*/ 0 w 78"/>
                <a:gd name="T107" fmla="*/ 93 h 174"/>
                <a:gd name="T108" fmla="*/ 7 w 78"/>
                <a:gd name="T109" fmla="*/ 126 h 174"/>
                <a:gd name="T110" fmla="*/ 7 w 78"/>
                <a:gd name="T111" fmla="*/ 127 h 174"/>
                <a:gd name="T112" fmla="*/ 7 w 78"/>
                <a:gd name="T113" fmla="*/ 127 h 174"/>
                <a:gd name="T114" fmla="*/ 7 w 78"/>
                <a:gd name="T115" fmla="*/ 127 h 174"/>
                <a:gd name="T116" fmla="*/ 7 w 78"/>
                <a:gd name="T117" fmla="*/ 128 h 174"/>
                <a:gd name="T118" fmla="*/ 49 w 78"/>
                <a:gd name="T119" fmla="*/ 174 h 174"/>
                <a:gd name="T120" fmla="*/ 30 w 78"/>
                <a:gd name="T121" fmla="*/ 151 h 174"/>
                <a:gd name="T122" fmla="*/ 16 w 78"/>
                <a:gd name="T123" fmla="*/ 96 h 174"/>
                <a:gd name="T124" fmla="*/ 46 w 78"/>
                <a:gd name="T125" fmla="*/ 22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8" h="174">
                  <a:moveTo>
                    <a:pt x="78" y="0"/>
                  </a:moveTo>
                  <a:cubicBezTo>
                    <a:pt x="39" y="6"/>
                    <a:pt x="8" y="3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79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105"/>
                    <a:pt x="2" y="116"/>
                    <a:pt x="6" y="126"/>
                  </a:cubicBezTo>
                  <a:cubicBezTo>
                    <a:pt x="7" y="126"/>
                    <a:pt x="7" y="126"/>
                    <a:pt x="7" y="126"/>
                  </a:cubicBezTo>
                  <a:cubicBezTo>
                    <a:pt x="7" y="126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8"/>
                  </a:cubicBezTo>
                  <a:cubicBezTo>
                    <a:pt x="7" y="128"/>
                    <a:pt x="7" y="128"/>
                    <a:pt x="7" y="128"/>
                  </a:cubicBezTo>
                  <a:cubicBezTo>
                    <a:pt x="15" y="148"/>
                    <a:pt x="30" y="164"/>
                    <a:pt x="49" y="174"/>
                  </a:cubicBezTo>
                  <a:cubicBezTo>
                    <a:pt x="48" y="174"/>
                    <a:pt x="47" y="173"/>
                    <a:pt x="47" y="172"/>
                  </a:cubicBezTo>
                  <a:cubicBezTo>
                    <a:pt x="41" y="165"/>
                    <a:pt x="36" y="158"/>
                    <a:pt x="30" y="151"/>
                  </a:cubicBezTo>
                  <a:cubicBezTo>
                    <a:pt x="20" y="134"/>
                    <a:pt x="16" y="116"/>
                    <a:pt x="16" y="97"/>
                  </a:cubicBezTo>
                  <a:cubicBezTo>
                    <a:pt x="16" y="97"/>
                    <a:pt x="16" y="97"/>
                    <a:pt x="16" y="96"/>
                  </a:cubicBezTo>
                  <a:cubicBezTo>
                    <a:pt x="17" y="87"/>
                    <a:pt x="18" y="78"/>
                    <a:pt x="19" y="68"/>
                  </a:cubicBezTo>
                  <a:cubicBezTo>
                    <a:pt x="24" y="50"/>
                    <a:pt x="33" y="35"/>
                    <a:pt x="46" y="22"/>
                  </a:cubicBezTo>
                  <a:cubicBezTo>
                    <a:pt x="56" y="12"/>
                    <a:pt x="67" y="5"/>
                    <a:pt x="7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34" name="Rectángulo 100"/>
            <p:cNvSpPr>
              <a:spLocks noChangeArrowheads="1"/>
            </p:cNvSpPr>
            <p:nvPr/>
          </p:nvSpPr>
          <p:spPr bwMode="auto">
            <a:xfrm>
              <a:off x="1376363" y="4759716"/>
              <a:ext cx="139700" cy="19050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35" name="Rectángulo 101"/>
            <p:cNvSpPr>
              <a:spLocks noChangeArrowheads="1"/>
            </p:cNvSpPr>
            <p:nvPr/>
          </p:nvSpPr>
          <p:spPr bwMode="auto">
            <a:xfrm>
              <a:off x="1328738" y="4699391"/>
              <a:ext cx="262892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20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241" name="Elipse 107"/>
          <p:cNvSpPr>
            <a:spLocks noChangeArrowheads="1"/>
          </p:cNvSpPr>
          <p:nvPr/>
        </p:nvSpPr>
        <p:spPr bwMode="auto">
          <a:xfrm>
            <a:off x="2600325" y="4042166"/>
            <a:ext cx="273050" cy="276225"/>
          </a:xfrm>
          <a:prstGeom prst="ellipse">
            <a:avLst/>
          </a:pr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2" name="Elipse 108"/>
          <p:cNvSpPr>
            <a:spLocks noChangeArrowheads="1"/>
          </p:cNvSpPr>
          <p:nvPr/>
        </p:nvSpPr>
        <p:spPr bwMode="auto">
          <a:xfrm>
            <a:off x="2659063" y="4104078"/>
            <a:ext cx="155575" cy="153988"/>
          </a:xfrm>
          <a:prstGeom prst="ellipse">
            <a:avLst/>
          </a:pr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3" name="Forma libre 109"/>
          <p:cNvSpPr>
            <a:spLocks/>
          </p:cNvSpPr>
          <p:nvPr/>
        </p:nvSpPr>
        <p:spPr bwMode="auto">
          <a:xfrm>
            <a:off x="1808163" y="1302141"/>
            <a:ext cx="377825" cy="323850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4" name="Forma libre 110"/>
          <p:cNvSpPr>
            <a:spLocks/>
          </p:cNvSpPr>
          <p:nvPr/>
        </p:nvSpPr>
        <p:spPr bwMode="auto">
          <a:xfrm>
            <a:off x="1963738" y="1218003"/>
            <a:ext cx="379413" cy="325438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5" name="Forma libre 111"/>
          <p:cNvSpPr>
            <a:spLocks/>
          </p:cNvSpPr>
          <p:nvPr/>
        </p:nvSpPr>
        <p:spPr bwMode="auto">
          <a:xfrm>
            <a:off x="30163" y="2205428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6" name="Forma libre 112"/>
          <p:cNvSpPr>
            <a:spLocks/>
          </p:cNvSpPr>
          <p:nvPr/>
        </p:nvSpPr>
        <p:spPr bwMode="auto">
          <a:xfrm>
            <a:off x="-104775" y="2321316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7" name="Forma libre 113"/>
          <p:cNvSpPr>
            <a:spLocks/>
          </p:cNvSpPr>
          <p:nvPr/>
        </p:nvSpPr>
        <p:spPr bwMode="auto">
          <a:xfrm>
            <a:off x="3340100" y="125927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8" name="Forma libre 114"/>
          <p:cNvSpPr>
            <a:spLocks/>
          </p:cNvSpPr>
          <p:nvPr/>
        </p:nvSpPr>
        <p:spPr bwMode="auto">
          <a:xfrm>
            <a:off x="3184525" y="117672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9" name="Forma libre 115"/>
          <p:cNvSpPr>
            <a:spLocks/>
          </p:cNvSpPr>
          <p:nvPr/>
        </p:nvSpPr>
        <p:spPr bwMode="auto">
          <a:xfrm>
            <a:off x="3446463" y="1371991"/>
            <a:ext cx="1558925" cy="1319213"/>
          </a:xfrm>
          <a:custGeom>
            <a:avLst/>
            <a:gdLst>
              <a:gd name="T0" fmla="*/ 0 w 638"/>
              <a:gd name="T1" fmla="*/ 194 h 539"/>
              <a:gd name="T2" fmla="*/ 0 w 638"/>
              <a:gd name="T3" fmla="*/ 193 h 539"/>
              <a:gd name="T4" fmla="*/ 444 w 638"/>
              <a:gd name="T5" fmla="*/ 95 h 539"/>
              <a:gd name="T6" fmla="*/ 543 w 638"/>
              <a:gd name="T7" fmla="*/ 539 h 539"/>
              <a:gd name="T8" fmla="*/ 543 w 638"/>
              <a:gd name="T9" fmla="*/ 539 h 539"/>
              <a:gd name="T10" fmla="*/ 0 w 638"/>
              <a:gd name="T11" fmla="*/ 194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39">
                <a:moveTo>
                  <a:pt x="0" y="194"/>
                </a:moveTo>
                <a:cubicBezTo>
                  <a:pt x="0" y="193"/>
                  <a:pt x="0" y="193"/>
                  <a:pt x="0" y="193"/>
                </a:cubicBezTo>
                <a:cubicBezTo>
                  <a:pt x="96" y="44"/>
                  <a:pt x="295" y="0"/>
                  <a:pt x="444" y="95"/>
                </a:cubicBezTo>
                <a:cubicBezTo>
                  <a:pt x="594" y="191"/>
                  <a:pt x="638" y="390"/>
                  <a:pt x="543" y="539"/>
                </a:cubicBezTo>
                <a:cubicBezTo>
                  <a:pt x="543" y="539"/>
                  <a:pt x="543" y="539"/>
                  <a:pt x="543" y="539"/>
                </a:cubicBezTo>
                <a:cubicBezTo>
                  <a:pt x="0" y="194"/>
                  <a:pt x="0" y="194"/>
                  <a:pt x="0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50" name="Forma libre 116"/>
          <p:cNvSpPr>
            <a:spLocks/>
          </p:cNvSpPr>
          <p:nvPr/>
        </p:nvSpPr>
        <p:spPr bwMode="auto">
          <a:xfrm>
            <a:off x="4773613" y="2661041"/>
            <a:ext cx="17463" cy="30163"/>
          </a:xfrm>
          <a:custGeom>
            <a:avLst/>
            <a:gdLst>
              <a:gd name="T0" fmla="*/ 7 w 7"/>
              <a:gd name="T1" fmla="*/ 0 h 12"/>
              <a:gd name="T2" fmla="*/ 0 w 7"/>
              <a:gd name="T3" fmla="*/ 12 h 12"/>
              <a:gd name="T4" fmla="*/ 7 w 7"/>
              <a:gd name="T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12">
                <a:moveTo>
                  <a:pt x="7" y="0"/>
                </a:moveTo>
                <a:cubicBezTo>
                  <a:pt x="5" y="4"/>
                  <a:pt x="2" y="8"/>
                  <a:pt x="0" y="12"/>
                </a:cubicBezTo>
                <a:cubicBezTo>
                  <a:pt x="2" y="8"/>
                  <a:pt x="5" y="4"/>
                  <a:pt x="7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51" name="Forma libre 117"/>
          <p:cNvSpPr>
            <a:spLocks/>
          </p:cNvSpPr>
          <p:nvPr/>
        </p:nvSpPr>
        <p:spPr bwMode="auto">
          <a:xfrm>
            <a:off x="4495800" y="1611703"/>
            <a:ext cx="363538" cy="1079500"/>
          </a:xfrm>
          <a:custGeom>
            <a:avLst/>
            <a:gdLst>
              <a:gd name="T0" fmla="*/ 0 w 149"/>
              <a:gd name="T1" fmla="*/ 0 h 441"/>
              <a:gd name="T2" fmla="*/ 0 w 149"/>
              <a:gd name="T3" fmla="*/ 2 h 441"/>
              <a:gd name="T4" fmla="*/ 44 w 149"/>
              <a:gd name="T5" fmla="*/ 139 h 441"/>
              <a:gd name="T6" fmla="*/ 39 w 149"/>
              <a:gd name="T7" fmla="*/ 394 h 441"/>
              <a:gd name="T8" fmla="*/ 114 w 149"/>
              <a:gd name="T9" fmla="*/ 441 h 441"/>
              <a:gd name="T10" fmla="*/ 114 w 149"/>
              <a:gd name="T11" fmla="*/ 441 h 441"/>
              <a:gd name="T12" fmla="*/ 114 w 149"/>
              <a:gd name="T13" fmla="*/ 441 h 441"/>
              <a:gd name="T14" fmla="*/ 121 w 149"/>
              <a:gd name="T15" fmla="*/ 429 h 441"/>
              <a:gd name="T16" fmla="*/ 135 w 149"/>
              <a:gd name="T17" fmla="*/ 391 h 441"/>
              <a:gd name="T18" fmla="*/ 143 w 149"/>
              <a:gd name="T19" fmla="*/ 278 h 441"/>
              <a:gd name="T20" fmla="*/ 88 w 149"/>
              <a:gd name="T21" fmla="*/ 95 h 441"/>
              <a:gd name="T22" fmla="*/ 0 w 149"/>
              <a:gd name="T23" fmla="*/ 0 h 4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1">
                <a:moveTo>
                  <a:pt x="0" y="0"/>
                </a:moveTo>
                <a:cubicBezTo>
                  <a:pt x="0" y="1"/>
                  <a:pt x="0" y="1"/>
                  <a:pt x="0" y="2"/>
                </a:cubicBezTo>
                <a:cubicBezTo>
                  <a:pt x="18" y="47"/>
                  <a:pt x="33" y="91"/>
                  <a:pt x="44" y="139"/>
                </a:cubicBezTo>
                <a:cubicBezTo>
                  <a:pt x="61" y="221"/>
                  <a:pt x="56" y="312"/>
                  <a:pt x="39" y="394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6" y="437"/>
                  <a:pt x="119" y="433"/>
                  <a:pt x="121" y="429"/>
                </a:cubicBezTo>
                <a:cubicBezTo>
                  <a:pt x="128" y="418"/>
                  <a:pt x="133" y="406"/>
                  <a:pt x="135" y="391"/>
                </a:cubicBezTo>
                <a:cubicBezTo>
                  <a:pt x="141" y="359"/>
                  <a:pt x="149" y="327"/>
                  <a:pt x="143" y="278"/>
                </a:cubicBezTo>
                <a:cubicBezTo>
                  <a:pt x="137" y="214"/>
                  <a:pt x="118" y="152"/>
                  <a:pt x="88" y="95"/>
                </a:cubicBezTo>
                <a:cubicBezTo>
                  <a:pt x="68" y="57"/>
                  <a:pt x="32" y="27"/>
                  <a:pt x="0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62" name="Cuadro de texto 261"/>
          <p:cNvSpPr txBox="1"/>
          <p:nvPr/>
        </p:nvSpPr>
        <p:spPr>
          <a:xfrm>
            <a:off x="7505034" y="185859"/>
            <a:ext cx="3716082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s-E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LÍMITE DE TIEMPO: </a:t>
            </a:r>
          </a:p>
          <a:p>
            <a:pPr algn="ctr" rtl="0"/>
            <a:r>
              <a:rPr lang="es-ES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segundos</a:t>
            </a:r>
            <a:endParaRPr lang="es-ES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8715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0"/>
                            </p:stCondLst>
                            <p:childTnLst>
                              <p:par>
                                <p:cTn id="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iniciar temporizador"/>
          <p:cNvGrpSpPr/>
          <p:nvPr/>
        </p:nvGrpSpPr>
        <p:grpSpPr>
          <a:xfrm>
            <a:off x="1235132" y="113955"/>
            <a:ext cx="3190574" cy="1002403"/>
            <a:chOff x="1055838" y="112614"/>
            <a:chExt cx="3190574" cy="1002403"/>
          </a:xfrm>
        </p:grpSpPr>
        <p:sp>
          <p:nvSpPr>
            <p:cNvPr id="121" name="Rectángulo redondeado 120"/>
            <p:cNvSpPr/>
            <p:nvPr/>
          </p:nvSpPr>
          <p:spPr>
            <a:xfrm>
              <a:off x="1055838" y="215017"/>
              <a:ext cx="3190574" cy="900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Rectángulo redondeado 121"/>
            <p:cNvSpPr/>
            <p:nvPr/>
          </p:nvSpPr>
          <p:spPr>
            <a:xfrm>
              <a:off x="1055838" y="112614"/>
              <a:ext cx="3190574" cy="900000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es-E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INICIAR TEMPORIZADOR</a:t>
              </a:r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3" name="se acabó el tiempo"/>
          <p:cNvGrpSpPr/>
          <p:nvPr/>
        </p:nvGrpSpPr>
        <p:grpSpPr>
          <a:xfrm>
            <a:off x="1235132" y="112614"/>
            <a:ext cx="3190574" cy="1002403"/>
            <a:chOff x="4044308" y="112614"/>
            <a:chExt cx="3190574" cy="1002403"/>
          </a:xfrm>
        </p:grpSpPr>
        <p:sp>
          <p:nvSpPr>
            <p:cNvPr id="124" name="Rectángulo redondeado 123"/>
            <p:cNvSpPr/>
            <p:nvPr/>
          </p:nvSpPr>
          <p:spPr>
            <a:xfrm>
              <a:off x="4044308" y="215017"/>
              <a:ext cx="3190574" cy="900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5" name="Rectángulo redondeado 124"/>
            <p:cNvSpPr/>
            <p:nvPr/>
          </p:nvSpPr>
          <p:spPr>
            <a:xfrm>
              <a:off x="4044308" y="112614"/>
              <a:ext cx="3190574" cy="900000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es-E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SE ACABÓ EL TIEMPO</a:t>
              </a:r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8" name="Autoforma 3"/>
          <p:cNvSpPr>
            <a:spLocks noChangeAspect="1" noChangeArrowheads="1" noTextEdit="1"/>
          </p:cNvSpPr>
          <p:nvPr/>
        </p:nvSpPr>
        <p:spPr bwMode="auto">
          <a:xfrm>
            <a:off x="0" y="1176728"/>
            <a:ext cx="4922838" cy="538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39" name="Rectángulo 5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solidFill>
            <a:srgbClr val="9E9D9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0" name="Rectángulo 6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1" name="Rectángulo 7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solidFill>
            <a:srgbClr val="8685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2" name="Rectángulo 8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3" name="Forma libre 9"/>
          <p:cNvSpPr>
            <a:spLocks/>
          </p:cNvSpPr>
          <p:nvPr/>
        </p:nvSpPr>
        <p:spPr bwMode="auto">
          <a:xfrm>
            <a:off x="2498725" y="1633928"/>
            <a:ext cx="460375" cy="195263"/>
          </a:xfrm>
          <a:custGeom>
            <a:avLst/>
            <a:gdLst>
              <a:gd name="T0" fmla="*/ 188 w 188"/>
              <a:gd name="T1" fmla="*/ 64 h 80"/>
              <a:gd name="T2" fmla="*/ 172 w 188"/>
              <a:gd name="T3" fmla="*/ 80 h 80"/>
              <a:gd name="T4" fmla="*/ 16 w 188"/>
              <a:gd name="T5" fmla="*/ 80 h 80"/>
              <a:gd name="T6" fmla="*/ 0 w 188"/>
              <a:gd name="T7" fmla="*/ 64 h 80"/>
              <a:gd name="T8" fmla="*/ 0 w 188"/>
              <a:gd name="T9" fmla="*/ 16 h 80"/>
              <a:gd name="T10" fmla="*/ 16 w 188"/>
              <a:gd name="T11" fmla="*/ 0 h 80"/>
              <a:gd name="T12" fmla="*/ 172 w 188"/>
              <a:gd name="T13" fmla="*/ 0 h 80"/>
              <a:gd name="T14" fmla="*/ 188 w 188"/>
              <a:gd name="T15" fmla="*/ 16 h 80"/>
              <a:gd name="T16" fmla="*/ 188 w 188"/>
              <a:gd name="T17" fmla="*/ 64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8" h="80">
                <a:moveTo>
                  <a:pt x="188" y="64"/>
                </a:moveTo>
                <a:cubicBezTo>
                  <a:pt x="188" y="73"/>
                  <a:pt x="181" y="80"/>
                  <a:pt x="172" y="80"/>
                </a:cubicBezTo>
                <a:cubicBezTo>
                  <a:pt x="16" y="80"/>
                  <a:pt x="16" y="80"/>
                  <a:pt x="16" y="80"/>
                </a:cubicBezTo>
                <a:cubicBezTo>
                  <a:pt x="7" y="80"/>
                  <a:pt x="0" y="73"/>
                  <a:pt x="0" y="64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7"/>
                  <a:pt x="7" y="0"/>
                  <a:pt x="16" y="0"/>
                </a:cubicBezTo>
                <a:cubicBezTo>
                  <a:pt x="172" y="0"/>
                  <a:pt x="172" y="0"/>
                  <a:pt x="172" y="0"/>
                </a:cubicBezTo>
                <a:cubicBezTo>
                  <a:pt x="181" y="0"/>
                  <a:pt x="188" y="7"/>
                  <a:pt x="188" y="16"/>
                </a:cubicBezTo>
                <a:lnTo>
                  <a:pt x="188" y="64"/>
                </a:lnTo>
                <a:close/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4" name="Forma libre 10"/>
          <p:cNvSpPr>
            <a:spLocks/>
          </p:cNvSpPr>
          <p:nvPr/>
        </p:nvSpPr>
        <p:spPr bwMode="auto">
          <a:xfrm>
            <a:off x="3525838" y="1881578"/>
            <a:ext cx="911225" cy="1109663"/>
          </a:xfrm>
          <a:custGeom>
            <a:avLst/>
            <a:gdLst>
              <a:gd name="T0" fmla="*/ 5 w 372"/>
              <a:gd name="T1" fmla="*/ 378 h 454"/>
              <a:gd name="T2" fmla="*/ 8 w 372"/>
              <a:gd name="T3" fmla="*/ 397 h 454"/>
              <a:gd name="T4" fmla="*/ 80 w 372"/>
              <a:gd name="T5" fmla="*/ 450 h 454"/>
              <a:gd name="T6" fmla="*/ 99 w 372"/>
              <a:gd name="T7" fmla="*/ 447 h 454"/>
              <a:gd name="T8" fmla="*/ 368 w 372"/>
              <a:gd name="T9" fmla="*/ 76 h 454"/>
              <a:gd name="T10" fmla="*/ 364 w 372"/>
              <a:gd name="T11" fmla="*/ 57 h 454"/>
              <a:gd name="T12" fmla="*/ 292 w 372"/>
              <a:gd name="T13" fmla="*/ 5 h 454"/>
              <a:gd name="T14" fmla="*/ 273 w 372"/>
              <a:gd name="T15" fmla="*/ 8 h 454"/>
              <a:gd name="T16" fmla="*/ 5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5" y="378"/>
                </a:moveTo>
                <a:cubicBezTo>
                  <a:pt x="0" y="384"/>
                  <a:pt x="2" y="393"/>
                  <a:pt x="8" y="397"/>
                </a:cubicBezTo>
                <a:cubicBezTo>
                  <a:pt x="80" y="450"/>
                  <a:pt x="80" y="450"/>
                  <a:pt x="80" y="450"/>
                </a:cubicBezTo>
                <a:cubicBezTo>
                  <a:pt x="86" y="454"/>
                  <a:pt x="95" y="453"/>
                  <a:pt x="99" y="447"/>
                </a:cubicBezTo>
                <a:cubicBezTo>
                  <a:pt x="368" y="76"/>
                  <a:pt x="368" y="76"/>
                  <a:pt x="368" y="76"/>
                </a:cubicBezTo>
                <a:cubicBezTo>
                  <a:pt x="372" y="70"/>
                  <a:pt x="371" y="62"/>
                  <a:pt x="364" y="57"/>
                </a:cubicBezTo>
                <a:cubicBezTo>
                  <a:pt x="292" y="5"/>
                  <a:pt x="292" y="5"/>
                  <a:pt x="292" y="5"/>
                </a:cubicBezTo>
                <a:cubicBezTo>
                  <a:pt x="286" y="0"/>
                  <a:pt x="277" y="2"/>
                  <a:pt x="273" y="8"/>
                </a:cubicBezTo>
                <a:cubicBezTo>
                  <a:pt x="5" y="378"/>
                  <a:pt x="5" y="378"/>
                  <a:pt x="5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5" name="Forma libre 11"/>
          <p:cNvSpPr>
            <a:spLocks/>
          </p:cNvSpPr>
          <p:nvPr/>
        </p:nvSpPr>
        <p:spPr bwMode="auto">
          <a:xfrm>
            <a:off x="1027113" y="1860941"/>
            <a:ext cx="909638" cy="1111250"/>
          </a:xfrm>
          <a:custGeom>
            <a:avLst/>
            <a:gdLst>
              <a:gd name="T0" fmla="*/ 368 w 372"/>
              <a:gd name="T1" fmla="*/ 378 h 454"/>
              <a:gd name="T2" fmla="*/ 365 w 372"/>
              <a:gd name="T3" fmla="*/ 397 h 454"/>
              <a:gd name="T4" fmla="*/ 292 w 372"/>
              <a:gd name="T5" fmla="*/ 449 h 454"/>
              <a:gd name="T6" fmla="*/ 273 w 372"/>
              <a:gd name="T7" fmla="*/ 446 h 454"/>
              <a:gd name="T8" fmla="*/ 5 w 372"/>
              <a:gd name="T9" fmla="*/ 76 h 454"/>
              <a:gd name="T10" fmla="*/ 8 w 372"/>
              <a:gd name="T11" fmla="*/ 57 h 454"/>
              <a:gd name="T12" fmla="*/ 80 w 372"/>
              <a:gd name="T13" fmla="*/ 4 h 454"/>
              <a:gd name="T14" fmla="*/ 100 w 372"/>
              <a:gd name="T15" fmla="*/ 7 h 454"/>
              <a:gd name="T16" fmla="*/ 368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368" y="378"/>
                </a:moveTo>
                <a:cubicBezTo>
                  <a:pt x="372" y="384"/>
                  <a:pt x="371" y="392"/>
                  <a:pt x="365" y="397"/>
                </a:cubicBezTo>
                <a:cubicBezTo>
                  <a:pt x="292" y="449"/>
                  <a:pt x="292" y="449"/>
                  <a:pt x="292" y="449"/>
                </a:cubicBezTo>
                <a:cubicBezTo>
                  <a:pt x="286" y="454"/>
                  <a:pt x="277" y="452"/>
                  <a:pt x="273" y="446"/>
                </a:cubicBezTo>
                <a:cubicBezTo>
                  <a:pt x="5" y="76"/>
                  <a:pt x="5" y="76"/>
                  <a:pt x="5" y="76"/>
                </a:cubicBezTo>
                <a:cubicBezTo>
                  <a:pt x="0" y="70"/>
                  <a:pt x="2" y="61"/>
                  <a:pt x="8" y="57"/>
                </a:cubicBezTo>
                <a:cubicBezTo>
                  <a:pt x="80" y="4"/>
                  <a:pt x="80" y="4"/>
                  <a:pt x="80" y="4"/>
                </a:cubicBezTo>
                <a:cubicBezTo>
                  <a:pt x="86" y="0"/>
                  <a:pt x="95" y="1"/>
                  <a:pt x="100" y="7"/>
                </a:cubicBezTo>
                <a:cubicBezTo>
                  <a:pt x="368" y="378"/>
                  <a:pt x="368" y="378"/>
                  <a:pt x="368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6" name="Forma libre 12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close/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  <a:close/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7" name="Forma libre 13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8" name="Forma libre 14"/>
          <p:cNvSpPr>
            <a:spLocks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99 w 111"/>
              <a:gd name="T1" fmla="*/ 0 h 80"/>
              <a:gd name="T2" fmla="*/ 0 w 111"/>
              <a:gd name="T3" fmla="*/ 63 h 80"/>
              <a:gd name="T4" fmla="*/ 12 w 111"/>
              <a:gd name="T5" fmla="*/ 80 h 80"/>
              <a:gd name="T6" fmla="*/ 33 w 111"/>
              <a:gd name="T7" fmla="*/ 66 h 80"/>
              <a:gd name="T8" fmla="*/ 47 w 111"/>
              <a:gd name="T9" fmla="*/ 59 h 80"/>
              <a:gd name="T10" fmla="*/ 85 w 111"/>
              <a:gd name="T11" fmla="*/ 36 h 80"/>
              <a:gd name="T12" fmla="*/ 107 w 111"/>
              <a:gd name="T13" fmla="*/ 19 h 80"/>
              <a:gd name="T14" fmla="*/ 111 w 111"/>
              <a:gd name="T15" fmla="*/ 17 h 80"/>
              <a:gd name="T16" fmla="*/ 99 w 111"/>
              <a:gd name="T17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1" h="80">
                <a:moveTo>
                  <a:pt x="99" y="0"/>
                </a:moveTo>
                <a:cubicBezTo>
                  <a:pt x="0" y="63"/>
                  <a:pt x="0" y="63"/>
                  <a:pt x="0" y="63"/>
                </a:cubicBezTo>
                <a:cubicBezTo>
                  <a:pt x="12" y="80"/>
                  <a:pt x="12" y="80"/>
                  <a:pt x="12" y="80"/>
                </a:cubicBezTo>
                <a:cubicBezTo>
                  <a:pt x="19" y="75"/>
                  <a:pt x="26" y="70"/>
                  <a:pt x="33" y="66"/>
                </a:cubicBezTo>
                <a:cubicBezTo>
                  <a:pt x="38" y="64"/>
                  <a:pt x="42" y="61"/>
                  <a:pt x="47" y="59"/>
                </a:cubicBezTo>
                <a:cubicBezTo>
                  <a:pt x="58" y="50"/>
                  <a:pt x="71" y="42"/>
                  <a:pt x="85" y="36"/>
                </a:cubicBezTo>
                <a:cubicBezTo>
                  <a:pt x="92" y="30"/>
                  <a:pt x="99" y="25"/>
                  <a:pt x="107" y="19"/>
                </a:cubicBezTo>
                <a:cubicBezTo>
                  <a:pt x="108" y="19"/>
                  <a:pt x="110" y="18"/>
                  <a:pt x="111" y="17"/>
                </a:cubicBezTo>
                <a:cubicBezTo>
                  <a:pt x="99" y="0"/>
                  <a:pt x="99" y="0"/>
                  <a:pt x="99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9" name="Forma libre 15"/>
          <p:cNvSpPr>
            <a:spLocks/>
          </p:cNvSpPr>
          <p:nvPr/>
        </p:nvSpPr>
        <p:spPr bwMode="auto">
          <a:xfrm>
            <a:off x="4198938" y="2343541"/>
            <a:ext cx="30163" cy="38100"/>
          </a:xfrm>
          <a:custGeom>
            <a:avLst/>
            <a:gdLst>
              <a:gd name="T0" fmla="*/ 11 w 12"/>
              <a:gd name="T1" fmla="*/ 0 h 16"/>
              <a:gd name="T2" fmla="*/ 0 w 12"/>
              <a:gd name="T3" fmla="*/ 15 h 16"/>
              <a:gd name="T4" fmla="*/ 1 w 12"/>
              <a:gd name="T5" fmla="*/ 16 h 16"/>
              <a:gd name="T6" fmla="*/ 12 w 12"/>
              <a:gd name="T7" fmla="*/ 0 h 16"/>
              <a:gd name="T8" fmla="*/ 11 w 12"/>
              <a:gd name="T9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" h="16">
                <a:moveTo>
                  <a:pt x="11" y="0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1" y="15"/>
                  <a:pt x="1" y="16"/>
                </a:cubicBezTo>
                <a:cubicBezTo>
                  <a:pt x="12" y="0"/>
                  <a:pt x="12" y="0"/>
                  <a:pt x="12" y="0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0" name="Forma libre 16"/>
          <p:cNvSpPr>
            <a:spLocks/>
          </p:cNvSpPr>
          <p:nvPr/>
        </p:nvSpPr>
        <p:spPr bwMode="auto">
          <a:xfrm>
            <a:off x="3959225" y="2189553"/>
            <a:ext cx="266700" cy="190500"/>
          </a:xfrm>
          <a:custGeom>
            <a:avLst/>
            <a:gdLst>
              <a:gd name="T0" fmla="*/ 11 w 109"/>
              <a:gd name="T1" fmla="*/ 0 h 78"/>
              <a:gd name="T2" fmla="*/ 0 w 109"/>
              <a:gd name="T3" fmla="*/ 16 h 78"/>
              <a:gd name="T4" fmla="*/ 4 w 109"/>
              <a:gd name="T5" fmla="*/ 18 h 78"/>
              <a:gd name="T6" fmla="*/ 26 w 109"/>
              <a:gd name="T7" fmla="*/ 35 h 78"/>
              <a:gd name="T8" fmla="*/ 64 w 109"/>
              <a:gd name="T9" fmla="*/ 58 h 78"/>
              <a:gd name="T10" fmla="*/ 78 w 109"/>
              <a:gd name="T11" fmla="*/ 65 h 78"/>
              <a:gd name="T12" fmla="*/ 98 w 109"/>
              <a:gd name="T13" fmla="*/ 78 h 78"/>
              <a:gd name="T14" fmla="*/ 109 w 109"/>
              <a:gd name="T15" fmla="*/ 63 h 78"/>
              <a:gd name="T16" fmla="*/ 11 w 109"/>
              <a:gd name="T17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9" h="78">
                <a:moveTo>
                  <a:pt x="11" y="0"/>
                </a:moveTo>
                <a:cubicBezTo>
                  <a:pt x="0" y="16"/>
                  <a:pt x="0" y="16"/>
                  <a:pt x="0" y="16"/>
                </a:cubicBezTo>
                <a:cubicBezTo>
                  <a:pt x="1" y="17"/>
                  <a:pt x="3" y="18"/>
                  <a:pt x="4" y="18"/>
                </a:cubicBezTo>
                <a:cubicBezTo>
                  <a:pt x="11" y="24"/>
                  <a:pt x="19" y="29"/>
                  <a:pt x="26" y="35"/>
                </a:cubicBezTo>
                <a:cubicBezTo>
                  <a:pt x="40" y="41"/>
                  <a:pt x="52" y="49"/>
                  <a:pt x="64" y="58"/>
                </a:cubicBezTo>
                <a:cubicBezTo>
                  <a:pt x="68" y="61"/>
                  <a:pt x="73" y="63"/>
                  <a:pt x="78" y="65"/>
                </a:cubicBezTo>
                <a:cubicBezTo>
                  <a:pt x="85" y="69"/>
                  <a:pt x="92" y="73"/>
                  <a:pt x="98" y="78"/>
                </a:cubicBezTo>
                <a:cubicBezTo>
                  <a:pt x="109" y="63"/>
                  <a:pt x="109" y="63"/>
                  <a:pt x="109" y="63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1" name="Forma libre 17"/>
          <p:cNvSpPr>
            <a:spLocks/>
          </p:cNvSpPr>
          <p:nvPr/>
        </p:nvSpPr>
        <p:spPr bwMode="auto">
          <a:xfrm>
            <a:off x="457200" y="1349766"/>
            <a:ext cx="1560513" cy="1320800"/>
          </a:xfrm>
          <a:custGeom>
            <a:avLst/>
            <a:gdLst>
              <a:gd name="T0" fmla="*/ 638 w 638"/>
              <a:gd name="T1" fmla="*/ 194 h 540"/>
              <a:gd name="T2" fmla="*/ 638 w 638"/>
              <a:gd name="T3" fmla="*/ 194 h 540"/>
              <a:gd name="T4" fmla="*/ 194 w 638"/>
              <a:gd name="T5" fmla="*/ 96 h 540"/>
              <a:gd name="T6" fmla="*/ 96 w 638"/>
              <a:gd name="T7" fmla="*/ 540 h 540"/>
              <a:gd name="T8" fmla="*/ 96 w 638"/>
              <a:gd name="T9" fmla="*/ 540 h 540"/>
              <a:gd name="T10" fmla="*/ 638 w 638"/>
              <a:gd name="T11" fmla="*/ 194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40">
                <a:moveTo>
                  <a:pt x="638" y="194"/>
                </a:moveTo>
                <a:cubicBezTo>
                  <a:pt x="638" y="194"/>
                  <a:pt x="638" y="194"/>
                  <a:pt x="638" y="194"/>
                </a:cubicBezTo>
                <a:cubicBezTo>
                  <a:pt x="543" y="44"/>
                  <a:pt x="344" y="0"/>
                  <a:pt x="194" y="96"/>
                </a:cubicBezTo>
                <a:cubicBezTo>
                  <a:pt x="44" y="191"/>
                  <a:pt x="0" y="390"/>
                  <a:pt x="96" y="540"/>
                </a:cubicBezTo>
                <a:cubicBezTo>
                  <a:pt x="96" y="540"/>
                  <a:pt x="96" y="540"/>
                  <a:pt x="96" y="540"/>
                </a:cubicBezTo>
                <a:cubicBezTo>
                  <a:pt x="638" y="194"/>
                  <a:pt x="638" y="194"/>
                  <a:pt x="638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2" name="Forma libre 18"/>
          <p:cNvSpPr>
            <a:spLocks noEditPoints="1"/>
          </p:cNvSpPr>
          <p:nvPr/>
        </p:nvSpPr>
        <p:spPr bwMode="auto">
          <a:xfrm>
            <a:off x="673100" y="2553091"/>
            <a:ext cx="203200" cy="117475"/>
          </a:xfrm>
          <a:custGeom>
            <a:avLst/>
            <a:gdLst>
              <a:gd name="T0" fmla="*/ 0 w 83"/>
              <a:gd name="T1" fmla="*/ 36 h 48"/>
              <a:gd name="T2" fmla="*/ 8 w 83"/>
              <a:gd name="T3" fmla="*/ 48 h 48"/>
              <a:gd name="T4" fmla="*/ 0 w 83"/>
              <a:gd name="T5" fmla="*/ 36 h 48"/>
              <a:gd name="T6" fmla="*/ 83 w 83"/>
              <a:gd name="T7" fmla="*/ 0 h 48"/>
              <a:gd name="T8" fmla="*/ 8 w 83"/>
              <a:gd name="T9" fmla="*/ 48 h 48"/>
              <a:gd name="T10" fmla="*/ 83 w 83"/>
              <a:gd name="T11" fmla="*/ 0 h 48"/>
              <a:gd name="T12" fmla="*/ 83 w 83"/>
              <a:gd name="T13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3" h="48">
                <a:moveTo>
                  <a:pt x="0" y="36"/>
                </a:moveTo>
                <a:cubicBezTo>
                  <a:pt x="3" y="40"/>
                  <a:pt x="5" y="44"/>
                  <a:pt x="8" y="48"/>
                </a:cubicBezTo>
                <a:cubicBezTo>
                  <a:pt x="5" y="44"/>
                  <a:pt x="3" y="40"/>
                  <a:pt x="0" y="36"/>
                </a:cubicBezTo>
                <a:moveTo>
                  <a:pt x="83" y="0"/>
                </a:moveTo>
                <a:cubicBezTo>
                  <a:pt x="8" y="48"/>
                  <a:pt x="8" y="48"/>
                  <a:pt x="8" y="48"/>
                </a:cubicBezTo>
                <a:cubicBezTo>
                  <a:pt x="83" y="0"/>
                  <a:pt x="83" y="0"/>
                  <a:pt x="83" y="0"/>
                </a:cubicBezTo>
                <a:cubicBezTo>
                  <a:pt x="83" y="0"/>
                  <a:pt x="83" y="0"/>
                  <a:pt x="83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3" name="Forma libre 19"/>
          <p:cNvSpPr>
            <a:spLocks/>
          </p:cNvSpPr>
          <p:nvPr/>
        </p:nvSpPr>
        <p:spPr bwMode="auto">
          <a:xfrm>
            <a:off x="606425" y="1589478"/>
            <a:ext cx="365125" cy="1081088"/>
          </a:xfrm>
          <a:custGeom>
            <a:avLst/>
            <a:gdLst>
              <a:gd name="T0" fmla="*/ 149 w 149"/>
              <a:gd name="T1" fmla="*/ 0 h 442"/>
              <a:gd name="T2" fmla="*/ 60 w 149"/>
              <a:gd name="T3" fmla="*/ 95 h 442"/>
              <a:gd name="T4" fmla="*/ 5 w 149"/>
              <a:gd name="T5" fmla="*/ 278 h 442"/>
              <a:gd name="T6" fmla="*/ 13 w 149"/>
              <a:gd name="T7" fmla="*/ 391 h 442"/>
              <a:gd name="T8" fmla="*/ 27 w 149"/>
              <a:gd name="T9" fmla="*/ 430 h 442"/>
              <a:gd name="T10" fmla="*/ 35 w 149"/>
              <a:gd name="T11" fmla="*/ 442 h 442"/>
              <a:gd name="T12" fmla="*/ 35 w 149"/>
              <a:gd name="T13" fmla="*/ 442 h 442"/>
              <a:gd name="T14" fmla="*/ 35 w 149"/>
              <a:gd name="T15" fmla="*/ 442 h 442"/>
              <a:gd name="T16" fmla="*/ 110 w 149"/>
              <a:gd name="T17" fmla="*/ 394 h 442"/>
              <a:gd name="T18" fmla="*/ 105 w 149"/>
              <a:gd name="T19" fmla="*/ 139 h 442"/>
              <a:gd name="T20" fmla="*/ 148 w 149"/>
              <a:gd name="T21" fmla="*/ 2 h 442"/>
              <a:gd name="T22" fmla="*/ 149 w 149"/>
              <a:gd name="T23" fmla="*/ 0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2">
                <a:moveTo>
                  <a:pt x="149" y="0"/>
                </a:moveTo>
                <a:cubicBezTo>
                  <a:pt x="117" y="27"/>
                  <a:pt x="80" y="57"/>
                  <a:pt x="60" y="95"/>
                </a:cubicBezTo>
                <a:cubicBezTo>
                  <a:pt x="31" y="152"/>
                  <a:pt x="12" y="215"/>
                  <a:pt x="5" y="278"/>
                </a:cubicBezTo>
                <a:cubicBezTo>
                  <a:pt x="0" y="328"/>
                  <a:pt x="7" y="359"/>
                  <a:pt x="13" y="391"/>
                </a:cubicBezTo>
                <a:cubicBezTo>
                  <a:pt x="16" y="407"/>
                  <a:pt x="21" y="418"/>
                  <a:pt x="27" y="430"/>
                </a:cubicBezTo>
                <a:cubicBezTo>
                  <a:pt x="30" y="434"/>
                  <a:pt x="32" y="438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110" y="394"/>
                  <a:pt x="110" y="394"/>
                  <a:pt x="110" y="394"/>
                </a:cubicBezTo>
                <a:cubicBezTo>
                  <a:pt x="92" y="312"/>
                  <a:pt x="87" y="222"/>
                  <a:pt x="105" y="139"/>
                </a:cubicBezTo>
                <a:cubicBezTo>
                  <a:pt x="115" y="91"/>
                  <a:pt x="130" y="47"/>
                  <a:pt x="148" y="2"/>
                </a:cubicBezTo>
                <a:cubicBezTo>
                  <a:pt x="148" y="2"/>
                  <a:pt x="149" y="1"/>
                  <a:pt x="149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4" name="Forma libre 20"/>
          <p:cNvSpPr>
            <a:spLocks/>
          </p:cNvSpPr>
          <p:nvPr/>
        </p:nvSpPr>
        <p:spPr bwMode="auto">
          <a:xfrm>
            <a:off x="1068388" y="5628078"/>
            <a:ext cx="765175" cy="941388"/>
          </a:xfrm>
          <a:custGeom>
            <a:avLst/>
            <a:gdLst>
              <a:gd name="T0" fmla="*/ 140 w 313"/>
              <a:gd name="T1" fmla="*/ 366 h 385"/>
              <a:gd name="T2" fmla="*/ 112 w 313"/>
              <a:gd name="T3" fmla="*/ 381 h 385"/>
              <a:gd name="T4" fmla="*/ 13 w 313"/>
              <a:gd name="T5" fmla="*/ 378 h 385"/>
              <a:gd name="T6" fmla="*/ 6 w 313"/>
              <a:gd name="T7" fmla="*/ 350 h 385"/>
              <a:gd name="T8" fmla="*/ 174 w 313"/>
              <a:gd name="T9" fmla="*/ 13 h 385"/>
              <a:gd name="T10" fmla="*/ 201 w 313"/>
              <a:gd name="T11" fmla="*/ 6 h 385"/>
              <a:gd name="T12" fmla="*/ 301 w 313"/>
              <a:gd name="T13" fmla="*/ 66 h 385"/>
              <a:gd name="T14" fmla="*/ 308 w 313"/>
              <a:gd name="T15" fmla="*/ 93 h 385"/>
              <a:gd name="T16" fmla="*/ 140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40" y="366"/>
                </a:moveTo>
                <a:cubicBezTo>
                  <a:pt x="134" y="376"/>
                  <a:pt x="129" y="381"/>
                  <a:pt x="112" y="381"/>
                </a:cubicBezTo>
                <a:cubicBezTo>
                  <a:pt x="112" y="381"/>
                  <a:pt x="36" y="385"/>
                  <a:pt x="13" y="378"/>
                </a:cubicBezTo>
                <a:cubicBezTo>
                  <a:pt x="2" y="375"/>
                  <a:pt x="0" y="360"/>
                  <a:pt x="6" y="350"/>
                </a:cubicBezTo>
                <a:cubicBezTo>
                  <a:pt x="174" y="13"/>
                  <a:pt x="174" y="13"/>
                  <a:pt x="174" y="13"/>
                </a:cubicBezTo>
                <a:cubicBezTo>
                  <a:pt x="179" y="4"/>
                  <a:pt x="192" y="0"/>
                  <a:pt x="201" y="6"/>
                </a:cubicBezTo>
                <a:cubicBezTo>
                  <a:pt x="301" y="66"/>
                  <a:pt x="301" y="66"/>
                  <a:pt x="301" y="66"/>
                </a:cubicBezTo>
                <a:cubicBezTo>
                  <a:pt x="310" y="71"/>
                  <a:pt x="313" y="84"/>
                  <a:pt x="308" y="93"/>
                </a:cubicBezTo>
                <a:cubicBezTo>
                  <a:pt x="140" y="366"/>
                  <a:pt x="140" y="366"/>
                  <a:pt x="140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5" name="Forma libre 21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close/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6" name="Forma libre 22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7" name="Forma libre 23"/>
          <p:cNvSpPr>
            <a:spLocks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15 w 136"/>
              <a:gd name="T1" fmla="*/ 0 h 97"/>
              <a:gd name="T2" fmla="*/ 0 w 136"/>
              <a:gd name="T3" fmla="*/ 29 h 97"/>
              <a:gd name="T4" fmla="*/ 59 w 136"/>
              <a:gd name="T5" fmla="*/ 64 h 97"/>
              <a:gd name="T6" fmla="*/ 127 w 136"/>
              <a:gd name="T7" fmla="*/ 97 h 97"/>
              <a:gd name="T8" fmla="*/ 136 w 136"/>
              <a:gd name="T9" fmla="*/ 81 h 97"/>
              <a:gd name="T10" fmla="*/ 15 w 136"/>
              <a:gd name="T11" fmla="*/ 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6" h="97">
                <a:moveTo>
                  <a:pt x="15" y="0"/>
                </a:moveTo>
                <a:cubicBezTo>
                  <a:pt x="0" y="29"/>
                  <a:pt x="0" y="29"/>
                  <a:pt x="0" y="29"/>
                </a:cubicBezTo>
                <a:cubicBezTo>
                  <a:pt x="20" y="40"/>
                  <a:pt x="40" y="52"/>
                  <a:pt x="59" y="64"/>
                </a:cubicBezTo>
                <a:cubicBezTo>
                  <a:pt x="82" y="74"/>
                  <a:pt x="105" y="85"/>
                  <a:pt x="127" y="97"/>
                </a:cubicBezTo>
                <a:cubicBezTo>
                  <a:pt x="136" y="81"/>
                  <a:pt x="136" y="81"/>
                  <a:pt x="136" y="81"/>
                </a:cubicBezTo>
                <a:cubicBezTo>
                  <a:pt x="94" y="57"/>
                  <a:pt x="53" y="30"/>
                  <a:pt x="15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8" name="Forma libre 24"/>
          <p:cNvSpPr>
            <a:spLocks/>
          </p:cNvSpPr>
          <p:nvPr/>
        </p:nvSpPr>
        <p:spPr bwMode="auto">
          <a:xfrm>
            <a:off x="3633788" y="5628078"/>
            <a:ext cx="765175" cy="941388"/>
          </a:xfrm>
          <a:custGeom>
            <a:avLst/>
            <a:gdLst>
              <a:gd name="T0" fmla="*/ 173 w 313"/>
              <a:gd name="T1" fmla="*/ 366 h 385"/>
              <a:gd name="T2" fmla="*/ 201 w 313"/>
              <a:gd name="T3" fmla="*/ 381 h 385"/>
              <a:gd name="T4" fmla="*/ 300 w 313"/>
              <a:gd name="T5" fmla="*/ 378 h 385"/>
              <a:gd name="T6" fmla="*/ 307 w 313"/>
              <a:gd name="T7" fmla="*/ 350 h 385"/>
              <a:gd name="T8" fmla="*/ 139 w 313"/>
              <a:gd name="T9" fmla="*/ 13 h 385"/>
              <a:gd name="T10" fmla="*/ 112 w 313"/>
              <a:gd name="T11" fmla="*/ 6 h 385"/>
              <a:gd name="T12" fmla="*/ 12 w 313"/>
              <a:gd name="T13" fmla="*/ 66 h 385"/>
              <a:gd name="T14" fmla="*/ 5 w 313"/>
              <a:gd name="T15" fmla="*/ 93 h 385"/>
              <a:gd name="T16" fmla="*/ 173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73" y="366"/>
                </a:moveTo>
                <a:cubicBezTo>
                  <a:pt x="179" y="376"/>
                  <a:pt x="184" y="381"/>
                  <a:pt x="201" y="381"/>
                </a:cubicBezTo>
                <a:cubicBezTo>
                  <a:pt x="201" y="381"/>
                  <a:pt x="277" y="385"/>
                  <a:pt x="300" y="378"/>
                </a:cubicBezTo>
                <a:cubicBezTo>
                  <a:pt x="311" y="375"/>
                  <a:pt x="313" y="360"/>
                  <a:pt x="307" y="350"/>
                </a:cubicBezTo>
                <a:cubicBezTo>
                  <a:pt x="139" y="13"/>
                  <a:pt x="139" y="13"/>
                  <a:pt x="139" y="13"/>
                </a:cubicBezTo>
                <a:cubicBezTo>
                  <a:pt x="134" y="4"/>
                  <a:pt x="121" y="0"/>
                  <a:pt x="112" y="6"/>
                </a:cubicBezTo>
                <a:cubicBezTo>
                  <a:pt x="12" y="66"/>
                  <a:pt x="12" y="66"/>
                  <a:pt x="12" y="66"/>
                </a:cubicBezTo>
                <a:cubicBezTo>
                  <a:pt x="3" y="71"/>
                  <a:pt x="0" y="84"/>
                  <a:pt x="5" y="93"/>
                </a:cubicBezTo>
                <a:cubicBezTo>
                  <a:pt x="173" y="366"/>
                  <a:pt x="173" y="366"/>
                  <a:pt x="173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9" name="Forma libre 25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60" name="Forma libre 26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61" name="Forma libre 27"/>
          <p:cNvSpPr>
            <a:spLocks/>
          </p:cNvSpPr>
          <p:nvPr/>
        </p:nvSpPr>
        <p:spPr bwMode="auto">
          <a:xfrm>
            <a:off x="3795713" y="5899541"/>
            <a:ext cx="334963" cy="239713"/>
          </a:xfrm>
          <a:custGeom>
            <a:avLst/>
            <a:gdLst>
              <a:gd name="T0" fmla="*/ 122 w 137"/>
              <a:gd name="T1" fmla="*/ 0 h 98"/>
              <a:gd name="T2" fmla="*/ 0 w 137"/>
              <a:gd name="T3" fmla="*/ 81 h 98"/>
              <a:gd name="T4" fmla="*/ 10 w 137"/>
              <a:gd name="T5" fmla="*/ 98 h 98"/>
              <a:gd name="T6" fmla="*/ 78 w 137"/>
              <a:gd name="T7" fmla="*/ 65 h 98"/>
              <a:gd name="T8" fmla="*/ 137 w 137"/>
              <a:gd name="T9" fmla="*/ 30 h 98"/>
              <a:gd name="T10" fmla="*/ 122 w 137"/>
              <a:gd name="T11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7" h="98">
                <a:moveTo>
                  <a:pt x="122" y="0"/>
                </a:moveTo>
                <a:cubicBezTo>
                  <a:pt x="83" y="30"/>
                  <a:pt x="43" y="58"/>
                  <a:pt x="0" y="81"/>
                </a:cubicBezTo>
                <a:cubicBezTo>
                  <a:pt x="10" y="98"/>
                  <a:pt x="10" y="98"/>
                  <a:pt x="10" y="98"/>
                </a:cubicBezTo>
                <a:cubicBezTo>
                  <a:pt x="32" y="86"/>
                  <a:pt x="55" y="75"/>
                  <a:pt x="78" y="65"/>
                </a:cubicBezTo>
                <a:cubicBezTo>
                  <a:pt x="97" y="53"/>
                  <a:pt x="117" y="41"/>
                  <a:pt x="137" y="30"/>
                </a:cubicBezTo>
                <a:cubicBezTo>
                  <a:pt x="122" y="0"/>
                  <a:pt x="122" y="0"/>
                  <a:pt x="122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grpSp>
        <p:nvGrpSpPr>
          <p:cNvPr id="4" name="Vuelta de reloj de mano">
            <a:extLst>
              <a:ext uri="{FF2B5EF4-FFF2-40B4-BE49-F238E27FC236}">
                <a16:creationId xmlns:a16="http://schemas.microsoft.com/office/drawing/2014/main" xmlns="" id="{BB0445D5-A6E5-40E7-BBDD-5E3EFA13BDED}"/>
              </a:ext>
            </a:extLst>
          </p:cNvPr>
          <p:cNvGrpSpPr/>
          <p:nvPr/>
        </p:nvGrpSpPr>
        <p:grpSpPr>
          <a:xfrm rot="1786145">
            <a:off x="817563" y="2264166"/>
            <a:ext cx="3829050" cy="3830638"/>
            <a:chOff x="817563" y="2264166"/>
            <a:chExt cx="3829050" cy="3830638"/>
          </a:xfrm>
        </p:grpSpPr>
        <p:sp>
          <p:nvSpPr>
            <p:cNvPr id="162" name="Elipse 28"/>
            <p:cNvSpPr>
              <a:spLocks noChangeArrowheads="1"/>
            </p:cNvSpPr>
            <p:nvPr/>
          </p:nvSpPr>
          <p:spPr bwMode="auto">
            <a:xfrm>
              <a:off x="817563" y="2264166"/>
              <a:ext cx="3829050" cy="3830638"/>
            </a:xfrm>
            <a:prstGeom prst="ellipse">
              <a:avLst/>
            </a:prstGeom>
            <a:solidFill>
              <a:srgbClr val="FDFC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39" name="manecilla horaria"/>
            <p:cNvSpPr>
              <a:spLocks/>
            </p:cNvSpPr>
            <p:nvPr/>
          </p:nvSpPr>
          <p:spPr bwMode="auto">
            <a:xfrm>
              <a:off x="2159000" y="3253178"/>
              <a:ext cx="601663" cy="950913"/>
            </a:xfrm>
            <a:custGeom>
              <a:avLst/>
              <a:gdLst>
                <a:gd name="T0" fmla="*/ 0 w 379"/>
                <a:gd name="T1" fmla="*/ 23 h 599"/>
                <a:gd name="T2" fmla="*/ 39 w 379"/>
                <a:gd name="T3" fmla="*/ 0 h 599"/>
                <a:gd name="T4" fmla="*/ 379 w 379"/>
                <a:gd name="T5" fmla="*/ 576 h 599"/>
                <a:gd name="T6" fmla="*/ 341 w 379"/>
                <a:gd name="T7" fmla="*/ 599 h 599"/>
                <a:gd name="T8" fmla="*/ 0 w 379"/>
                <a:gd name="T9" fmla="*/ 23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9" h="599">
                  <a:moveTo>
                    <a:pt x="0" y="23"/>
                  </a:moveTo>
                  <a:lnTo>
                    <a:pt x="39" y="0"/>
                  </a:lnTo>
                  <a:lnTo>
                    <a:pt x="379" y="576"/>
                  </a:lnTo>
                  <a:lnTo>
                    <a:pt x="341" y="599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</p:grpSp>
      <p:sp>
        <p:nvSpPr>
          <p:cNvPr id="163" name="Forma libre 29"/>
          <p:cNvSpPr>
            <a:spLocks noEditPoints="1"/>
          </p:cNvSpPr>
          <p:nvPr/>
        </p:nvSpPr>
        <p:spPr bwMode="auto">
          <a:xfrm>
            <a:off x="538163" y="1986353"/>
            <a:ext cx="4387850" cy="4384675"/>
          </a:xfrm>
          <a:custGeom>
            <a:avLst/>
            <a:gdLst>
              <a:gd name="T0" fmla="*/ 897 w 1794"/>
              <a:gd name="T1" fmla="*/ 1793 h 1793"/>
              <a:gd name="T2" fmla="*/ 263 w 1794"/>
              <a:gd name="T3" fmla="*/ 1531 h 1793"/>
              <a:gd name="T4" fmla="*/ 0 w 1794"/>
              <a:gd name="T5" fmla="*/ 897 h 1793"/>
              <a:gd name="T6" fmla="*/ 263 w 1794"/>
              <a:gd name="T7" fmla="*/ 262 h 1793"/>
              <a:gd name="T8" fmla="*/ 897 w 1794"/>
              <a:gd name="T9" fmla="*/ 0 h 1793"/>
              <a:gd name="T10" fmla="*/ 1531 w 1794"/>
              <a:gd name="T11" fmla="*/ 262 h 1793"/>
              <a:gd name="T12" fmla="*/ 1794 w 1794"/>
              <a:gd name="T13" fmla="*/ 897 h 1793"/>
              <a:gd name="T14" fmla="*/ 1531 w 1794"/>
              <a:gd name="T15" fmla="*/ 1531 h 1793"/>
              <a:gd name="T16" fmla="*/ 897 w 1794"/>
              <a:gd name="T17" fmla="*/ 1793 h 1793"/>
              <a:gd name="T18" fmla="*/ 897 w 1794"/>
              <a:gd name="T19" fmla="*/ 79 h 1793"/>
              <a:gd name="T20" fmla="*/ 79 w 1794"/>
              <a:gd name="T21" fmla="*/ 897 h 1793"/>
              <a:gd name="T22" fmla="*/ 897 w 1794"/>
              <a:gd name="T23" fmla="*/ 1714 h 1793"/>
              <a:gd name="T24" fmla="*/ 1715 w 1794"/>
              <a:gd name="T25" fmla="*/ 897 h 1793"/>
              <a:gd name="T26" fmla="*/ 897 w 1794"/>
              <a:gd name="T27" fmla="*/ 79 h 1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94" h="1793">
                <a:moveTo>
                  <a:pt x="897" y="1793"/>
                </a:moveTo>
                <a:cubicBezTo>
                  <a:pt x="658" y="1793"/>
                  <a:pt x="432" y="1700"/>
                  <a:pt x="263" y="1531"/>
                </a:cubicBezTo>
                <a:cubicBezTo>
                  <a:pt x="94" y="1361"/>
                  <a:pt x="0" y="1136"/>
                  <a:pt x="0" y="897"/>
                </a:cubicBezTo>
                <a:cubicBezTo>
                  <a:pt x="0" y="657"/>
                  <a:pt x="94" y="432"/>
                  <a:pt x="263" y="262"/>
                </a:cubicBezTo>
                <a:cubicBezTo>
                  <a:pt x="432" y="93"/>
                  <a:pt x="658" y="0"/>
                  <a:pt x="897" y="0"/>
                </a:cubicBezTo>
                <a:cubicBezTo>
                  <a:pt x="1137" y="0"/>
                  <a:pt x="1362" y="93"/>
                  <a:pt x="1531" y="262"/>
                </a:cubicBezTo>
                <a:cubicBezTo>
                  <a:pt x="1701" y="432"/>
                  <a:pt x="1794" y="657"/>
                  <a:pt x="1794" y="897"/>
                </a:cubicBezTo>
                <a:cubicBezTo>
                  <a:pt x="1794" y="1136"/>
                  <a:pt x="1701" y="1361"/>
                  <a:pt x="1531" y="1531"/>
                </a:cubicBezTo>
                <a:cubicBezTo>
                  <a:pt x="1362" y="1700"/>
                  <a:pt x="1137" y="1793"/>
                  <a:pt x="897" y="1793"/>
                </a:cubicBezTo>
                <a:moveTo>
                  <a:pt x="897" y="79"/>
                </a:moveTo>
                <a:cubicBezTo>
                  <a:pt x="446" y="79"/>
                  <a:pt x="79" y="446"/>
                  <a:pt x="79" y="897"/>
                </a:cubicBezTo>
                <a:cubicBezTo>
                  <a:pt x="79" y="1348"/>
                  <a:pt x="446" y="1714"/>
                  <a:pt x="897" y="1714"/>
                </a:cubicBezTo>
                <a:cubicBezTo>
                  <a:pt x="1348" y="1714"/>
                  <a:pt x="1715" y="1348"/>
                  <a:pt x="1715" y="897"/>
                </a:cubicBezTo>
                <a:cubicBezTo>
                  <a:pt x="1715" y="446"/>
                  <a:pt x="1348" y="79"/>
                  <a:pt x="897" y="79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64" name="Forma libre 30"/>
          <p:cNvSpPr>
            <a:spLocks noEditPoints="1"/>
          </p:cNvSpPr>
          <p:nvPr/>
        </p:nvSpPr>
        <p:spPr bwMode="auto">
          <a:xfrm>
            <a:off x="711200" y="2157803"/>
            <a:ext cx="4043363" cy="4041775"/>
          </a:xfrm>
          <a:custGeom>
            <a:avLst/>
            <a:gdLst>
              <a:gd name="T0" fmla="*/ 826 w 1653"/>
              <a:gd name="T1" fmla="*/ 1653 h 1653"/>
              <a:gd name="T2" fmla="*/ 0 w 1653"/>
              <a:gd name="T3" fmla="*/ 827 h 1653"/>
              <a:gd name="T4" fmla="*/ 826 w 1653"/>
              <a:gd name="T5" fmla="*/ 0 h 1653"/>
              <a:gd name="T6" fmla="*/ 1653 w 1653"/>
              <a:gd name="T7" fmla="*/ 827 h 1653"/>
              <a:gd name="T8" fmla="*/ 826 w 1653"/>
              <a:gd name="T9" fmla="*/ 1653 h 1653"/>
              <a:gd name="T10" fmla="*/ 826 w 1653"/>
              <a:gd name="T11" fmla="*/ 49 h 1653"/>
              <a:gd name="T12" fmla="*/ 48 w 1653"/>
              <a:gd name="T13" fmla="*/ 827 h 1653"/>
              <a:gd name="T14" fmla="*/ 826 w 1653"/>
              <a:gd name="T15" fmla="*/ 1605 h 1653"/>
              <a:gd name="T16" fmla="*/ 1604 w 1653"/>
              <a:gd name="T17" fmla="*/ 827 h 1653"/>
              <a:gd name="T18" fmla="*/ 826 w 1653"/>
              <a:gd name="T19" fmla="*/ 49 h 1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53" h="1653">
                <a:moveTo>
                  <a:pt x="826" y="1653"/>
                </a:moveTo>
                <a:cubicBezTo>
                  <a:pt x="371" y="1653"/>
                  <a:pt x="0" y="1282"/>
                  <a:pt x="0" y="827"/>
                </a:cubicBezTo>
                <a:cubicBezTo>
                  <a:pt x="0" y="371"/>
                  <a:pt x="371" y="0"/>
                  <a:pt x="826" y="0"/>
                </a:cubicBezTo>
                <a:cubicBezTo>
                  <a:pt x="1282" y="0"/>
                  <a:pt x="1653" y="371"/>
                  <a:pt x="1653" y="827"/>
                </a:cubicBezTo>
                <a:cubicBezTo>
                  <a:pt x="1653" y="1282"/>
                  <a:pt x="1282" y="1653"/>
                  <a:pt x="826" y="1653"/>
                </a:cubicBezTo>
                <a:moveTo>
                  <a:pt x="826" y="49"/>
                </a:moveTo>
                <a:cubicBezTo>
                  <a:pt x="397" y="49"/>
                  <a:pt x="48" y="398"/>
                  <a:pt x="48" y="827"/>
                </a:cubicBezTo>
                <a:cubicBezTo>
                  <a:pt x="48" y="1256"/>
                  <a:pt x="397" y="1605"/>
                  <a:pt x="826" y="1605"/>
                </a:cubicBezTo>
                <a:cubicBezTo>
                  <a:pt x="1255" y="1605"/>
                  <a:pt x="1604" y="1256"/>
                  <a:pt x="1604" y="827"/>
                </a:cubicBezTo>
                <a:cubicBezTo>
                  <a:pt x="1604" y="398"/>
                  <a:pt x="1255" y="49"/>
                  <a:pt x="826" y="49"/>
                </a:cubicBezTo>
              </a:path>
            </a:pathLst>
          </a:custGeom>
          <a:solidFill>
            <a:srgbClr val="DFDE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65" name="Forma libre 31"/>
          <p:cNvSpPr>
            <a:spLocks noEditPoints="1"/>
          </p:cNvSpPr>
          <p:nvPr/>
        </p:nvSpPr>
        <p:spPr bwMode="auto">
          <a:xfrm>
            <a:off x="620713" y="2067316"/>
            <a:ext cx="4221163" cy="4222750"/>
          </a:xfrm>
          <a:custGeom>
            <a:avLst/>
            <a:gdLst>
              <a:gd name="T0" fmla="*/ 863 w 1726"/>
              <a:gd name="T1" fmla="*/ 1690 h 1727"/>
              <a:gd name="T2" fmla="*/ 37 w 1726"/>
              <a:gd name="T3" fmla="*/ 864 h 1727"/>
              <a:gd name="T4" fmla="*/ 863 w 1726"/>
              <a:gd name="T5" fmla="*/ 37 h 1727"/>
              <a:gd name="T6" fmla="*/ 1690 w 1726"/>
              <a:gd name="T7" fmla="*/ 864 h 1727"/>
              <a:gd name="T8" fmla="*/ 1690 w 1726"/>
              <a:gd name="T9" fmla="*/ 864 h 1727"/>
              <a:gd name="T10" fmla="*/ 1690 w 1726"/>
              <a:gd name="T11" fmla="*/ 864 h 1727"/>
              <a:gd name="T12" fmla="*/ 863 w 1726"/>
              <a:gd name="T13" fmla="*/ 1690 h 1727"/>
              <a:gd name="T14" fmla="*/ 863 w 1726"/>
              <a:gd name="T15" fmla="*/ 1690 h 1727"/>
              <a:gd name="T16" fmla="*/ 863 w 1726"/>
              <a:gd name="T17" fmla="*/ 0 h 1727"/>
              <a:gd name="T18" fmla="*/ 0 w 1726"/>
              <a:gd name="T19" fmla="*/ 864 h 1727"/>
              <a:gd name="T20" fmla="*/ 863 w 1726"/>
              <a:gd name="T21" fmla="*/ 1727 h 1727"/>
              <a:gd name="T22" fmla="*/ 1726 w 1726"/>
              <a:gd name="T23" fmla="*/ 864 h 1727"/>
              <a:gd name="T24" fmla="*/ 863 w 1726"/>
              <a:gd name="T25" fmla="*/ 0 h 17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6" h="1727">
                <a:moveTo>
                  <a:pt x="863" y="1690"/>
                </a:moveTo>
                <a:cubicBezTo>
                  <a:pt x="408" y="1690"/>
                  <a:pt x="37" y="1319"/>
                  <a:pt x="37" y="864"/>
                </a:cubicBezTo>
                <a:cubicBezTo>
                  <a:pt x="37" y="408"/>
                  <a:pt x="408" y="37"/>
                  <a:pt x="863" y="37"/>
                </a:cubicBezTo>
                <a:cubicBezTo>
                  <a:pt x="1319" y="37"/>
                  <a:pt x="1690" y="408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1319"/>
                  <a:pt x="1319" y="1690"/>
                  <a:pt x="863" y="1690"/>
                </a:cubicBezTo>
                <a:cubicBezTo>
                  <a:pt x="863" y="1690"/>
                  <a:pt x="863" y="1690"/>
                  <a:pt x="863" y="1690"/>
                </a:cubicBezTo>
                <a:moveTo>
                  <a:pt x="863" y="0"/>
                </a:moveTo>
                <a:cubicBezTo>
                  <a:pt x="387" y="0"/>
                  <a:pt x="0" y="388"/>
                  <a:pt x="0" y="864"/>
                </a:cubicBezTo>
                <a:cubicBezTo>
                  <a:pt x="0" y="1340"/>
                  <a:pt x="387" y="1727"/>
                  <a:pt x="863" y="1727"/>
                </a:cubicBezTo>
                <a:cubicBezTo>
                  <a:pt x="1339" y="1727"/>
                  <a:pt x="1726" y="1340"/>
                  <a:pt x="1726" y="864"/>
                </a:cubicBezTo>
                <a:cubicBezTo>
                  <a:pt x="1726" y="388"/>
                  <a:pt x="1339" y="0"/>
                  <a:pt x="863" y="0"/>
                </a:cubicBezTo>
              </a:path>
            </a:pathLst>
          </a:custGeom>
          <a:solidFill>
            <a:srgbClr val="CD4A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xmlns="" id="{A3772A17-BB74-4A75-BA55-D622FE4D0639}"/>
              </a:ext>
            </a:extLst>
          </p:cNvPr>
          <p:cNvGrpSpPr/>
          <p:nvPr/>
        </p:nvGrpSpPr>
        <p:grpSpPr>
          <a:xfrm>
            <a:off x="2455863" y="2411803"/>
            <a:ext cx="566738" cy="566738"/>
            <a:chOff x="2455863" y="2411803"/>
            <a:chExt cx="566738" cy="566738"/>
          </a:xfrm>
        </p:grpSpPr>
        <p:sp>
          <p:nvSpPr>
            <p:cNvPr id="166" name="Elipse 32"/>
            <p:cNvSpPr>
              <a:spLocks noChangeArrowheads="1"/>
            </p:cNvSpPr>
            <p:nvPr/>
          </p:nvSpPr>
          <p:spPr bwMode="auto">
            <a:xfrm>
              <a:off x="2455863" y="2411803"/>
              <a:ext cx="566738" cy="566738"/>
            </a:xfrm>
            <a:prstGeom prst="ellipse">
              <a:avLst/>
            </a:pr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67" name="Elipse 33"/>
            <p:cNvSpPr>
              <a:spLocks noChangeArrowheads="1"/>
            </p:cNvSpPr>
            <p:nvPr/>
          </p:nvSpPr>
          <p:spPr bwMode="auto">
            <a:xfrm>
              <a:off x="2511425" y="2465778"/>
              <a:ext cx="455613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68" name="Forma libre 34"/>
            <p:cNvSpPr>
              <a:spLocks noEditPoints="1"/>
            </p:cNvSpPr>
            <p:nvPr/>
          </p:nvSpPr>
          <p:spPr bwMode="auto">
            <a:xfrm>
              <a:off x="2511425" y="2621353"/>
              <a:ext cx="9525" cy="111125"/>
            </a:xfrm>
            <a:custGeom>
              <a:avLst/>
              <a:gdLst>
                <a:gd name="T0" fmla="*/ 0 w 4"/>
                <a:gd name="T1" fmla="*/ 43 h 45"/>
                <a:gd name="T2" fmla="*/ 0 w 4"/>
                <a:gd name="T3" fmla="*/ 42 h 45"/>
                <a:gd name="T4" fmla="*/ 0 w 4"/>
                <a:gd name="T5" fmla="*/ 41 h 45"/>
                <a:gd name="T6" fmla="*/ 0 w 4"/>
                <a:gd name="T7" fmla="*/ 40 h 45"/>
                <a:gd name="T8" fmla="*/ 0 w 4"/>
                <a:gd name="T9" fmla="*/ 40 h 45"/>
                <a:gd name="T10" fmla="*/ 0 w 4"/>
                <a:gd name="T11" fmla="*/ 39 h 45"/>
                <a:gd name="T12" fmla="*/ 0 w 4"/>
                <a:gd name="T13" fmla="*/ 38 h 45"/>
                <a:gd name="T14" fmla="*/ 0 w 4"/>
                <a:gd name="T15" fmla="*/ 38 h 45"/>
                <a:gd name="T16" fmla="*/ 0 w 4"/>
                <a:gd name="T17" fmla="*/ 37 h 45"/>
                <a:gd name="T18" fmla="*/ 0 w 4"/>
                <a:gd name="T19" fmla="*/ 36 h 45"/>
                <a:gd name="T20" fmla="*/ 0 w 4"/>
                <a:gd name="T21" fmla="*/ 36 h 45"/>
                <a:gd name="T22" fmla="*/ 0 w 4"/>
                <a:gd name="T23" fmla="*/ 35 h 45"/>
                <a:gd name="T24" fmla="*/ 0 w 4"/>
                <a:gd name="T25" fmla="*/ 34 h 45"/>
                <a:gd name="T26" fmla="*/ 0 w 4"/>
                <a:gd name="T27" fmla="*/ 34 h 45"/>
                <a:gd name="T28" fmla="*/ 0 w 4"/>
                <a:gd name="T29" fmla="*/ 33 h 45"/>
                <a:gd name="T30" fmla="*/ 0 w 4"/>
                <a:gd name="T31" fmla="*/ 32 h 45"/>
                <a:gd name="T32" fmla="*/ 0 w 4"/>
                <a:gd name="T33" fmla="*/ 31 h 45"/>
                <a:gd name="T34" fmla="*/ 0 w 4"/>
                <a:gd name="T35" fmla="*/ 31 h 45"/>
                <a:gd name="T36" fmla="*/ 0 w 4"/>
                <a:gd name="T37" fmla="*/ 30 h 45"/>
                <a:gd name="T38" fmla="*/ 0 w 4"/>
                <a:gd name="T39" fmla="*/ 29 h 45"/>
                <a:gd name="T40" fmla="*/ 0 w 4"/>
                <a:gd name="T41" fmla="*/ 29 h 45"/>
                <a:gd name="T42" fmla="*/ 0 w 4"/>
                <a:gd name="T43" fmla="*/ 28 h 45"/>
                <a:gd name="T44" fmla="*/ 0 w 4"/>
                <a:gd name="T45" fmla="*/ 27 h 45"/>
                <a:gd name="T46" fmla="*/ 0 w 4"/>
                <a:gd name="T47" fmla="*/ 26 h 45"/>
                <a:gd name="T48" fmla="*/ 0 w 4"/>
                <a:gd name="T49" fmla="*/ 26 h 45"/>
                <a:gd name="T50" fmla="*/ 0 w 4"/>
                <a:gd name="T51" fmla="*/ 25 h 45"/>
                <a:gd name="T52" fmla="*/ 0 w 4"/>
                <a:gd name="T53" fmla="*/ 24 h 45"/>
                <a:gd name="T54" fmla="*/ 0 w 4"/>
                <a:gd name="T55" fmla="*/ 23 h 45"/>
                <a:gd name="T56" fmla="*/ 0 w 4"/>
                <a:gd name="T57" fmla="*/ 22 h 45"/>
                <a:gd name="T58" fmla="*/ 0 w 4"/>
                <a:gd name="T59" fmla="*/ 22 h 45"/>
                <a:gd name="T60" fmla="*/ 0 w 4"/>
                <a:gd name="T61" fmla="*/ 21 h 45"/>
                <a:gd name="T62" fmla="*/ 0 w 4"/>
                <a:gd name="T63" fmla="*/ 20 h 45"/>
                <a:gd name="T64" fmla="*/ 0 w 4"/>
                <a:gd name="T65" fmla="*/ 19 h 45"/>
                <a:gd name="T66" fmla="*/ 0 w 4"/>
                <a:gd name="T67" fmla="*/ 18 h 45"/>
                <a:gd name="T68" fmla="*/ 0 w 4"/>
                <a:gd name="T69" fmla="*/ 18 h 45"/>
                <a:gd name="T70" fmla="*/ 0 w 4"/>
                <a:gd name="T71" fmla="*/ 17 h 45"/>
                <a:gd name="T72" fmla="*/ 1 w 4"/>
                <a:gd name="T73" fmla="*/ 16 h 45"/>
                <a:gd name="T74" fmla="*/ 1 w 4"/>
                <a:gd name="T75" fmla="*/ 15 h 45"/>
                <a:gd name="T76" fmla="*/ 1 w 4"/>
                <a:gd name="T77" fmla="*/ 15 h 45"/>
                <a:gd name="T78" fmla="*/ 1 w 4"/>
                <a:gd name="T79" fmla="*/ 13 h 45"/>
                <a:gd name="T80" fmla="*/ 1 w 4"/>
                <a:gd name="T81" fmla="*/ 12 h 45"/>
                <a:gd name="T82" fmla="*/ 1 w 4"/>
                <a:gd name="T83" fmla="*/ 12 h 45"/>
                <a:gd name="T84" fmla="*/ 1 w 4"/>
                <a:gd name="T85" fmla="*/ 11 h 45"/>
                <a:gd name="T86" fmla="*/ 2 w 4"/>
                <a:gd name="T87" fmla="*/ 10 h 45"/>
                <a:gd name="T88" fmla="*/ 2 w 4"/>
                <a:gd name="T89" fmla="*/ 10 h 45"/>
                <a:gd name="T90" fmla="*/ 2 w 4"/>
                <a:gd name="T91" fmla="*/ 9 h 45"/>
                <a:gd name="T92" fmla="*/ 2 w 4"/>
                <a:gd name="T93" fmla="*/ 8 h 45"/>
                <a:gd name="T94" fmla="*/ 2 w 4"/>
                <a:gd name="T95" fmla="*/ 8 h 45"/>
                <a:gd name="T96" fmla="*/ 2 w 4"/>
                <a:gd name="T97" fmla="*/ 7 h 45"/>
                <a:gd name="T98" fmla="*/ 3 w 4"/>
                <a:gd name="T99" fmla="*/ 6 h 45"/>
                <a:gd name="T100" fmla="*/ 3 w 4"/>
                <a:gd name="T101" fmla="*/ 6 h 45"/>
                <a:gd name="T102" fmla="*/ 3 w 4"/>
                <a:gd name="T103" fmla="*/ 5 h 45"/>
                <a:gd name="T104" fmla="*/ 3 w 4"/>
                <a:gd name="T105" fmla="*/ 4 h 45"/>
                <a:gd name="T106" fmla="*/ 3 w 4"/>
                <a:gd name="T107" fmla="*/ 4 h 45"/>
                <a:gd name="T108" fmla="*/ 3 w 4"/>
                <a:gd name="T109" fmla="*/ 3 h 45"/>
                <a:gd name="T110" fmla="*/ 4 w 4"/>
                <a:gd name="T111" fmla="*/ 2 h 45"/>
                <a:gd name="T112" fmla="*/ 4 w 4"/>
                <a:gd name="T113" fmla="*/ 1 h 45"/>
                <a:gd name="T114" fmla="*/ 4 w 4"/>
                <a:gd name="T11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" h="45">
                  <a:moveTo>
                    <a:pt x="1" y="45"/>
                  </a:moveTo>
                  <a:cubicBezTo>
                    <a:pt x="1" y="45"/>
                    <a:pt x="1" y="45"/>
                    <a:pt x="1" y="45"/>
                  </a:cubicBezTo>
                  <a:cubicBezTo>
                    <a:pt x="1" y="45"/>
                    <a:pt x="1" y="45"/>
                    <a:pt x="1" y="45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9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7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5"/>
                  </a:moveTo>
                  <a:cubicBezTo>
                    <a:pt x="0" y="35"/>
                    <a:pt x="0" y="36"/>
                    <a:pt x="0" y="36"/>
                  </a:cubicBezTo>
                  <a:cubicBezTo>
                    <a:pt x="0" y="36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4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1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8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6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5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4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2"/>
                    <a:pt x="0" y="22"/>
                  </a:cubicBezTo>
                  <a:cubicBezTo>
                    <a:pt x="0" y="22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20"/>
                    <a:pt x="0" y="20"/>
                  </a:cubicBezTo>
                  <a:cubicBezTo>
                    <a:pt x="0" y="20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6"/>
                  </a:moveTo>
                  <a:cubicBezTo>
                    <a:pt x="1" y="16"/>
                    <a:pt x="0" y="16"/>
                    <a:pt x="0" y="17"/>
                  </a:cubicBezTo>
                  <a:cubicBezTo>
                    <a:pt x="0" y="16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5"/>
                    <a:pt x="1" y="15"/>
                  </a:cubicBezTo>
                  <a:cubicBezTo>
                    <a:pt x="1" y="15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2" y="11"/>
                  </a:moveTo>
                  <a:cubicBezTo>
                    <a:pt x="2" y="11"/>
                    <a:pt x="1" y="11"/>
                    <a:pt x="1" y="11"/>
                  </a:cubicBezTo>
                  <a:cubicBezTo>
                    <a:pt x="1" y="11"/>
                    <a:pt x="2" y="11"/>
                    <a:pt x="2" y="11"/>
                  </a:cubicBezTo>
                  <a:moveTo>
                    <a:pt x="2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2" y="11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9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3" y="6"/>
                  </a:moveTo>
                  <a:cubicBezTo>
                    <a:pt x="3" y="6"/>
                    <a:pt x="2" y="7"/>
                    <a:pt x="2" y="7"/>
                  </a:cubicBezTo>
                  <a:cubicBezTo>
                    <a:pt x="2" y="7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69" name="Forma libre 35"/>
            <p:cNvSpPr>
              <a:spLocks/>
            </p:cNvSpPr>
            <p:nvPr/>
          </p:nvSpPr>
          <p:spPr bwMode="auto">
            <a:xfrm>
              <a:off x="2511425" y="2494353"/>
              <a:ext cx="190500" cy="425450"/>
            </a:xfrm>
            <a:custGeom>
              <a:avLst/>
              <a:gdLst>
                <a:gd name="T0" fmla="*/ 4 w 78"/>
                <a:gd name="T1" fmla="*/ 53 h 174"/>
                <a:gd name="T2" fmla="*/ 4 w 78"/>
                <a:gd name="T3" fmla="*/ 54 h 174"/>
                <a:gd name="T4" fmla="*/ 3 w 78"/>
                <a:gd name="T5" fmla="*/ 55 h 174"/>
                <a:gd name="T6" fmla="*/ 3 w 78"/>
                <a:gd name="T7" fmla="*/ 56 h 174"/>
                <a:gd name="T8" fmla="*/ 3 w 78"/>
                <a:gd name="T9" fmla="*/ 56 h 174"/>
                <a:gd name="T10" fmla="*/ 3 w 78"/>
                <a:gd name="T11" fmla="*/ 57 h 174"/>
                <a:gd name="T12" fmla="*/ 3 w 78"/>
                <a:gd name="T13" fmla="*/ 58 h 174"/>
                <a:gd name="T14" fmla="*/ 3 w 78"/>
                <a:gd name="T15" fmla="*/ 58 h 174"/>
                <a:gd name="T16" fmla="*/ 2 w 78"/>
                <a:gd name="T17" fmla="*/ 59 h 174"/>
                <a:gd name="T18" fmla="*/ 2 w 78"/>
                <a:gd name="T19" fmla="*/ 60 h 174"/>
                <a:gd name="T20" fmla="*/ 2 w 78"/>
                <a:gd name="T21" fmla="*/ 61 h 174"/>
                <a:gd name="T22" fmla="*/ 2 w 78"/>
                <a:gd name="T23" fmla="*/ 61 h 174"/>
                <a:gd name="T24" fmla="*/ 2 w 78"/>
                <a:gd name="T25" fmla="*/ 62 h 174"/>
                <a:gd name="T26" fmla="*/ 2 w 78"/>
                <a:gd name="T27" fmla="*/ 63 h 174"/>
                <a:gd name="T28" fmla="*/ 1 w 78"/>
                <a:gd name="T29" fmla="*/ 63 h 174"/>
                <a:gd name="T30" fmla="*/ 1 w 78"/>
                <a:gd name="T31" fmla="*/ 64 h 174"/>
                <a:gd name="T32" fmla="*/ 1 w 78"/>
                <a:gd name="T33" fmla="*/ 65 h 174"/>
                <a:gd name="T34" fmla="*/ 1 w 78"/>
                <a:gd name="T35" fmla="*/ 66 h 174"/>
                <a:gd name="T36" fmla="*/ 1 w 78"/>
                <a:gd name="T37" fmla="*/ 67 h 174"/>
                <a:gd name="T38" fmla="*/ 1 w 78"/>
                <a:gd name="T39" fmla="*/ 68 h 174"/>
                <a:gd name="T40" fmla="*/ 0 w 78"/>
                <a:gd name="T41" fmla="*/ 69 h 174"/>
                <a:gd name="T42" fmla="*/ 0 w 78"/>
                <a:gd name="T43" fmla="*/ 70 h 174"/>
                <a:gd name="T44" fmla="*/ 0 w 78"/>
                <a:gd name="T45" fmla="*/ 71 h 174"/>
                <a:gd name="T46" fmla="*/ 0 w 78"/>
                <a:gd name="T47" fmla="*/ 71 h 174"/>
                <a:gd name="T48" fmla="*/ 0 w 78"/>
                <a:gd name="T49" fmla="*/ 73 h 174"/>
                <a:gd name="T50" fmla="*/ 0 w 78"/>
                <a:gd name="T51" fmla="*/ 73 h 174"/>
                <a:gd name="T52" fmla="*/ 0 w 78"/>
                <a:gd name="T53" fmla="*/ 74 h 174"/>
                <a:gd name="T54" fmla="*/ 0 w 78"/>
                <a:gd name="T55" fmla="*/ 75 h 174"/>
                <a:gd name="T56" fmla="*/ 0 w 78"/>
                <a:gd name="T57" fmla="*/ 76 h 174"/>
                <a:gd name="T58" fmla="*/ 0 w 78"/>
                <a:gd name="T59" fmla="*/ 77 h 174"/>
                <a:gd name="T60" fmla="*/ 0 w 78"/>
                <a:gd name="T61" fmla="*/ 77 h 174"/>
                <a:gd name="T62" fmla="*/ 0 w 78"/>
                <a:gd name="T63" fmla="*/ 78 h 174"/>
                <a:gd name="T64" fmla="*/ 0 w 78"/>
                <a:gd name="T65" fmla="*/ 79 h 174"/>
                <a:gd name="T66" fmla="*/ 0 w 78"/>
                <a:gd name="T67" fmla="*/ 80 h 174"/>
                <a:gd name="T68" fmla="*/ 0 w 78"/>
                <a:gd name="T69" fmla="*/ 81 h 174"/>
                <a:gd name="T70" fmla="*/ 0 w 78"/>
                <a:gd name="T71" fmla="*/ 81 h 174"/>
                <a:gd name="T72" fmla="*/ 0 w 78"/>
                <a:gd name="T73" fmla="*/ 82 h 174"/>
                <a:gd name="T74" fmla="*/ 0 w 78"/>
                <a:gd name="T75" fmla="*/ 83 h 174"/>
                <a:gd name="T76" fmla="*/ 0 w 78"/>
                <a:gd name="T77" fmla="*/ 84 h 174"/>
                <a:gd name="T78" fmla="*/ 0 w 78"/>
                <a:gd name="T79" fmla="*/ 84 h 174"/>
                <a:gd name="T80" fmla="*/ 0 w 78"/>
                <a:gd name="T81" fmla="*/ 85 h 174"/>
                <a:gd name="T82" fmla="*/ 0 w 78"/>
                <a:gd name="T83" fmla="*/ 86 h 174"/>
                <a:gd name="T84" fmla="*/ 0 w 78"/>
                <a:gd name="T85" fmla="*/ 87 h 174"/>
                <a:gd name="T86" fmla="*/ 0 w 78"/>
                <a:gd name="T87" fmla="*/ 87 h 174"/>
                <a:gd name="T88" fmla="*/ 0 w 78"/>
                <a:gd name="T89" fmla="*/ 88 h 174"/>
                <a:gd name="T90" fmla="*/ 0 w 78"/>
                <a:gd name="T91" fmla="*/ 89 h 174"/>
                <a:gd name="T92" fmla="*/ 0 w 78"/>
                <a:gd name="T93" fmla="*/ 90 h 174"/>
                <a:gd name="T94" fmla="*/ 0 w 78"/>
                <a:gd name="T95" fmla="*/ 90 h 174"/>
                <a:gd name="T96" fmla="*/ 0 w 78"/>
                <a:gd name="T97" fmla="*/ 91 h 174"/>
                <a:gd name="T98" fmla="*/ 0 w 78"/>
                <a:gd name="T99" fmla="*/ 92 h 174"/>
                <a:gd name="T100" fmla="*/ 0 w 78"/>
                <a:gd name="T101" fmla="*/ 92 h 174"/>
                <a:gd name="T102" fmla="*/ 0 w 78"/>
                <a:gd name="T103" fmla="*/ 94 h 174"/>
                <a:gd name="T104" fmla="*/ 0 w 78"/>
                <a:gd name="T105" fmla="*/ 94 h 174"/>
                <a:gd name="T106" fmla="*/ 1 w 78"/>
                <a:gd name="T107" fmla="*/ 97 h 174"/>
                <a:gd name="T108" fmla="*/ 15 w 78"/>
                <a:gd name="T109" fmla="*/ 7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8" h="174">
                  <a:moveTo>
                    <a:pt x="48" y="0"/>
                  </a:moveTo>
                  <a:cubicBezTo>
                    <a:pt x="28" y="11"/>
                    <a:pt x="12" y="30"/>
                    <a:pt x="4" y="52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4" y="52"/>
                    <a:pt x="4" y="52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3"/>
                    <a:pt x="2" y="63"/>
                  </a:cubicBezTo>
                  <a:cubicBezTo>
                    <a:pt x="2" y="63"/>
                    <a:pt x="2" y="63"/>
                    <a:pt x="2" y="63"/>
                  </a:cubicBezTo>
                  <a:cubicBezTo>
                    <a:pt x="2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0" y="68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1" y="96"/>
                    <a:pt x="1" y="97"/>
                  </a:cubicBezTo>
                  <a:cubicBezTo>
                    <a:pt x="1" y="97"/>
                    <a:pt x="1" y="97"/>
                    <a:pt x="1" y="97"/>
                  </a:cubicBezTo>
                  <a:cubicBezTo>
                    <a:pt x="7" y="136"/>
                    <a:pt x="38" y="168"/>
                    <a:pt x="78" y="174"/>
                  </a:cubicBezTo>
                  <a:cubicBezTo>
                    <a:pt x="66" y="169"/>
                    <a:pt x="55" y="162"/>
                    <a:pt x="46" y="152"/>
                  </a:cubicBezTo>
                  <a:cubicBezTo>
                    <a:pt x="33" y="139"/>
                    <a:pt x="24" y="124"/>
                    <a:pt x="19" y="106"/>
                  </a:cubicBezTo>
                  <a:cubicBezTo>
                    <a:pt x="18" y="97"/>
                    <a:pt x="16" y="87"/>
                    <a:pt x="15" y="78"/>
                  </a:cubicBezTo>
                  <a:cubicBezTo>
                    <a:pt x="15" y="77"/>
                    <a:pt x="15" y="77"/>
                    <a:pt x="15" y="77"/>
                  </a:cubicBezTo>
                  <a:cubicBezTo>
                    <a:pt x="15" y="58"/>
                    <a:pt x="20" y="40"/>
                    <a:pt x="30" y="23"/>
                  </a:cubicBezTo>
                  <a:cubicBezTo>
                    <a:pt x="35" y="16"/>
                    <a:pt x="41" y="9"/>
                    <a:pt x="46" y="2"/>
                  </a:cubicBezTo>
                  <a:cubicBezTo>
                    <a:pt x="47" y="1"/>
                    <a:pt x="48" y="1"/>
                    <a:pt x="4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70" name="Rectángulo 36"/>
            <p:cNvSpPr>
              <a:spLocks noChangeArrowheads="1"/>
            </p:cNvSpPr>
            <p:nvPr/>
          </p:nvSpPr>
          <p:spPr bwMode="auto">
            <a:xfrm>
              <a:off x="2605088" y="2592778"/>
              <a:ext cx="268288" cy="15398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71" name="Rectángulo 37"/>
            <p:cNvSpPr>
              <a:spLocks noChangeArrowheads="1"/>
            </p:cNvSpPr>
            <p:nvPr/>
          </p:nvSpPr>
          <p:spPr bwMode="auto">
            <a:xfrm>
              <a:off x="2593975" y="2499116"/>
              <a:ext cx="262892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i="0" u="none" strike="noStrike" cap="none" normalizeH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60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174" name="Forma libre 40"/>
          <p:cNvSpPr>
            <a:spLocks noEditPoints="1"/>
          </p:cNvSpPr>
          <p:nvPr/>
        </p:nvSpPr>
        <p:spPr bwMode="auto">
          <a:xfrm>
            <a:off x="3244850" y="2851541"/>
            <a:ext cx="20638" cy="122238"/>
          </a:xfrm>
          <a:custGeom>
            <a:avLst/>
            <a:gdLst>
              <a:gd name="T0" fmla="*/ 8 w 8"/>
              <a:gd name="T1" fmla="*/ 50 h 50"/>
              <a:gd name="T2" fmla="*/ 8 w 8"/>
              <a:gd name="T3" fmla="*/ 50 h 50"/>
              <a:gd name="T4" fmla="*/ 8 w 8"/>
              <a:gd name="T5" fmla="*/ 50 h 50"/>
              <a:gd name="T6" fmla="*/ 8 w 8"/>
              <a:gd name="T7" fmla="*/ 50 h 50"/>
              <a:gd name="T8" fmla="*/ 0 w 8"/>
              <a:gd name="T9" fmla="*/ 11 h 50"/>
              <a:gd name="T10" fmla="*/ 0 w 8"/>
              <a:gd name="T11" fmla="*/ 11 h 50"/>
              <a:gd name="T12" fmla="*/ 0 w 8"/>
              <a:gd name="T13" fmla="*/ 11 h 50"/>
              <a:gd name="T14" fmla="*/ 0 w 8"/>
              <a:gd name="T15" fmla="*/ 11 h 50"/>
              <a:gd name="T16" fmla="*/ 0 w 8"/>
              <a:gd name="T17" fmla="*/ 11 h 50"/>
              <a:gd name="T18" fmla="*/ 0 w 8"/>
              <a:gd name="T19" fmla="*/ 11 h 50"/>
              <a:gd name="T20" fmla="*/ 0 w 8"/>
              <a:gd name="T21" fmla="*/ 10 h 50"/>
              <a:gd name="T22" fmla="*/ 0 w 8"/>
              <a:gd name="T23" fmla="*/ 10 h 50"/>
              <a:gd name="T24" fmla="*/ 0 w 8"/>
              <a:gd name="T25" fmla="*/ 10 h 50"/>
              <a:gd name="T26" fmla="*/ 0 w 8"/>
              <a:gd name="T27" fmla="*/ 10 h 50"/>
              <a:gd name="T28" fmla="*/ 0 w 8"/>
              <a:gd name="T29" fmla="*/ 9 h 50"/>
              <a:gd name="T30" fmla="*/ 0 w 8"/>
              <a:gd name="T31" fmla="*/ 9 h 50"/>
              <a:gd name="T32" fmla="*/ 0 w 8"/>
              <a:gd name="T33" fmla="*/ 9 h 50"/>
              <a:gd name="T34" fmla="*/ 0 w 8"/>
              <a:gd name="T35" fmla="*/ 9 h 50"/>
              <a:gd name="T36" fmla="*/ 0 w 8"/>
              <a:gd name="T37" fmla="*/ 9 h 50"/>
              <a:gd name="T38" fmla="*/ 0 w 8"/>
              <a:gd name="T39" fmla="*/ 9 h 50"/>
              <a:gd name="T40" fmla="*/ 0 w 8"/>
              <a:gd name="T41" fmla="*/ 8 h 50"/>
              <a:gd name="T42" fmla="*/ 0 w 8"/>
              <a:gd name="T43" fmla="*/ 8 h 50"/>
              <a:gd name="T44" fmla="*/ 0 w 8"/>
              <a:gd name="T45" fmla="*/ 8 h 50"/>
              <a:gd name="T46" fmla="*/ 0 w 8"/>
              <a:gd name="T47" fmla="*/ 7 h 50"/>
              <a:gd name="T48" fmla="*/ 0 w 8"/>
              <a:gd name="T49" fmla="*/ 7 h 50"/>
              <a:gd name="T50" fmla="*/ 0 w 8"/>
              <a:gd name="T51" fmla="*/ 7 h 50"/>
              <a:gd name="T52" fmla="*/ 0 w 8"/>
              <a:gd name="T53" fmla="*/ 7 h 50"/>
              <a:gd name="T54" fmla="*/ 0 w 8"/>
              <a:gd name="T55" fmla="*/ 7 h 50"/>
              <a:gd name="T56" fmla="*/ 0 w 8"/>
              <a:gd name="T57" fmla="*/ 7 h 50"/>
              <a:gd name="T58" fmla="*/ 0 w 8"/>
              <a:gd name="T59" fmla="*/ 6 h 50"/>
              <a:gd name="T60" fmla="*/ 0 w 8"/>
              <a:gd name="T61" fmla="*/ 6 h 50"/>
              <a:gd name="T62" fmla="*/ 0 w 8"/>
              <a:gd name="T63" fmla="*/ 6 h 50"/>
              <a:gd name="T64" fmla="*/ 0 w 8"/>
              <a:gd name="T65" fmla="*/ 6 h 50"/>
              <a:gd name="T66" fmla="*/ 0 w 8"/>
              <a:gd name="T67" fmla="*/ 6 h 50"/>
              <a:gd name="T68" fmla="*/ 0 w 8"/>
              <a:gd name="T69" fmla="*/ 6 h 50"/>
              <a:gd name="T70" fmla="*/ 0 w 8"/>
              <a:gd name="T71" fmla="*/ 5 h 50"/>
              <a:gd name="T72" fmla="*/ 0 w 8"/>
              <a:gd name="T73" fmla="*/ 5 h 50"/>
              <a:gd name="T74" fmla="*/ 0 w 8"/>
              <a:gd name="T75" fmla="*/ 5 h 50"/>
              <a:gd name="T76" fmla="*/ 0 w 8"/>
              <a:gd name="T77" fmla="*/ 5 h 50"/>
              <a:gd name="T78" fmla="*/ 0 w 8"/>
              <a:gd name="T79" fmla="*/ 5 h 50"/>
              <a:gd name="T80" fmla="*/ 0 w 8"/>
              <a:gd name="T81" fmla="*/ 4 h 50"/>
              <a:gd name="T82" fmla="*/ 0 w 8"/>
              <a:gd name="T83" fmla="*/ 4 h 50"/>
              <a:gd name="T84" fmla="*/ 0 w 8"/>
              <a:gd name="T85" fmla="*/ 4 h 50"/>
              <a:gd name="T86" fmla="*/ 0 w 8"/>
              <a:gd name="T87" fmla="*/ 4 h 50"/>
              <a:gd name="T88" fmla="*/ 0 w 8"/>
              <a:gd name="T89" fmla="*/ 3 h 50"/>
              <a:gd name="T90" fmla="*/ 0 w 8"/>
              <a:gd name="T91" fmla="*/ 3 h 50"/>
              <a:gd name="T92" fmla="*/ 0 w 8"/>
              <a:gd name="T93" fmla="*/ 3 h 50"/>
              <a:gd name="T94" fmla="*/ 0 w 8"/>
              <a:gd name="T95" fmla="*/ 3 h 50"/>
              <a:gd name="T96" fmla="*/ 0 w 8"/>
              <a:gd name="T97" fmla="*/ 3 h 50"/>
              <a:gd name="T98" fmla="*/ 0 w 8"/>
              <a:gd name="T99" fmla="*/ 3 h 50"/>
              <a:gd name="T100" fmla="*/ 0 w 8"/>
              <a:gd name="T101" fmla="*/ 2 h 50"/>
              <a:gd name="T102" fmla="*/ 0 w 8"/>
              <a:gd name="T103" fmla="*/ 2 h 50"/>
              <a:gd name="T104" fmla="*/ 0 w 8"/>
              <a:gd name="T105" fmla="*/ 2 h 50"/>
              <a:gd name="T106" fmla="*/ 0 w 8"/>
              <a:gd name="T107" fmla="*/ 2 h 50"/>
              <a:gd name="T108" fmla="*/ 0 w 8"/>
              <a:gd name="T109" fmla="*/ 2 h 50"/>
              <a:gd name="T110" fmla="*/ 0 w 8"/>
              <a:gd name="T111" fmla="*/ 1 h 50"/>
              <a:gd name="T112" fmla="*/ 0 w 8"/>
              <a:gd name="T113" fmla="*/ 0 h 50"/>
              <a:gd name="T114" fmla="*/ 0 w 8"/>
              <a:gd name="T115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8" h="50">
                <a:moveTo>
                  <a:pt x="8" y="50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50"/>
                </a:cubicBezTo>
                <a:moveTo>
                  <a:pt x="8" y="50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50"/>
                </a:cubicBezTo>
                <a:moveTo>
                  <a:pt x="8" y="49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49"/>
                </a:cubicBezTo>
                <a:moveTo>
                  <a:pt x="0" y="11"/>
                </a:moveTo>
                <a:cubicBezTo>
                  <a:pt x="0" y="25"/>
                  <a:pt x="2" y="38"/>
                  <a:pt x="8" y="49"/>
                </a:cubicBezTo>
                <a:cubicBezTo>
                  <a:pt x="2" y="38"/>
                  <a:pt x="0" y="25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0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8"/>
                </a:moveTo>
                <a:cubicBezTo>
                  <a:pt x="0" y="8"/>
                  <a:pt x="0" y="8"/>
                  <a:pt x="0" y="9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7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5"/>
                </a:moveTo>
                <a:cubicBezTo>
                  <a:pt x="0" y="5"/>
                  <a:pt x="0" y="6"/>
                  <a:pt x="0" y="6"/>
                </a:cubicBezTo>
                <a:cubicBezTo>
                  <a:pt x="0" y="6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3"/>
                </a:moveTo>
                <a:cubicBezTo>
                  <a:pt x="0" y="3"/>
                  <a:pt x="0" y="3"/>
                  <a:pt x="0" y="4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2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xmlns="" id="{F02CE7F1-42A5-4819-B9D5-4D6F794C1023}"/>
              </a:ext>
            </a:extLst>
          </p:cNvPr>
          <p:cNvGrpSpPr/>
          <p:nvPr/>
        </p:nvGrpSpPr>
        <p:grpSpPr>
          <a:xfrm>
            <a:off x="3722688" y="3113478"/>
            <a:ext cx="585788" cy="587375"/>
            <a:chOff x="3722688" y="3113478"/>
            <a:chExt cx="585788" cy="587375"/>
          </a:xfrm>
        </p:grpSpPr>
        <p:sp>
          <p:nvSpPr>
            <p:cNvPr id="178" name="Forma libre 44"/>
            <p:cNvSpPr>
              <a:spLocks/>
            </p:cNvSpPr>
            <p:nvPr/>
          </p:nvSpPr>
          <p:spPr bwMode="auto">
            <a:xfrm>
              <a:off x="3722688" y="3113478"/>
              <a:ext cx="585788" cy="587375"/>
            </a:xfrm>
            <a:custGeom>
              <a:avLst/>
              <a:gdLst>
                <a:gd name="T0" fmla="*/ 127 w 240"/>
                <a:gd name="T1" fmla="*/ 236 h 240"/>
                <a:gd name="T2" fmla="*/ 236 w 240"/>
                <a:gd name="T3" fmla="*/ 113 h 240"/>
                <a:gd name="T4" fmla="*/ 113 w 240"/>
                <a:gd name="T5" fmla="*/ 4 h 240"/>
                <a:gd name="T6" fmla="*/ 4 w 240"/>
                <a:gd name="T7" fmla="*/ 127 h 240"/>
                <a:gd name="T8" fmla="*/ 127 w 240"/>
                <a:gd name="T9" fmla="*/ 2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240">
                  <a:moveTo>
                    <a:pt x="127" y="236"/>
                  </a:moveTo>
                  <a:cubicBezTo>
                    <a:pt x="191" y="232"/>
                    <a:pt x="240" y="177"/>
                    <a:pt x="236" y="113"/>
                  </a:cubicBezTo>
                  <a:cubicBezTo>
                    <a:pt x="232" y="49"/>
                    <a:pt x="177" y="0"/>
                    <a:pt x="113" y="4"/>
                  </a:cubicBezTo>
                  <a:cubicBezTo>
                    <a:pt x="49" y="8"/>
                    <a:pt x="0" y="63"/>
                    <a:pt x="4" y="127"/>
                  </a:cubicBezTo>
                  <a:cubicBezTo>
                    <a:pt x="8" y="191"/>
                    <a:pt x="63" y="240"/>
                    <a:pt x="127" y="236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79" name="Forma libre 45"/>
            <p:cNvSpPr>
              <a:spLocks/>
            </p:cNvSpPr>
            <p:nvPr/>
          </p:nvSpPr>
          <p:spPr bwMode="auto">
            <a:xfrm>
              <a:off x="3781425" y="3169041"/>
              <a:ext cx="471488" cy="473075"/>
            </a:xfrm>
            <a:custGeom>
              <a:avLst/>
              <a:gdLst>
                <a:gd name="T0" fmla="*/ 102 w 193"/>
                <a:gd name="T1" fmla="*/ 190 h 193"/>
                <a:gd name="T2" fmla="*/ 189 w 193"/>
                <a:gd name="T3" fmla="*/ 91 h 193"/>
                <a:gd name="T4" fmla="*/ 90 w 193"/>
                <a:gd name="T5" fmla="*/ 4 h 193"/>
                <a:gd name="T6" fmla="*/ 3 w 193"/>
                <a:gd name="T7" fmla="*/ 103 h 193"/>
                <a:gd name="T8" fmla="*/ 102 w 193"/>
                <a:gd name="T9" fmla="*/ 19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190"/>
                  </a:moveTo>
                  <a:cubicBezTo>
                    <a:pt x="153" y="187"/>
                    <a:pt x="193" y="143"/>
                    <a:pt x="189" y="91"/>
                  </a:cubicBezTo>
                  <a:cubicBezTo>
                    <a:pt x="186" y="40"/>
                    <a:pt x="142" y="0"/>
                    <a:pt x="90" y="4"/>
                  </a:cubicBezTo>
                  <a:cubicBezTo>
                    <a:pt x="39" y="7"/>
                    <a:pt x="0" y="51"/>
                    <a:pt x="3" y="103"/>
                  </a:cubicBezTo>
                  <a:cubicBezTo>
                    <a:pt x="6" y="154"/>
                    <a:pt x="50" y="193"/>
                    <a:pt x="102" y="19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80" name="Forma libre 46"/>
            <p:cNvSpPr>
              <a:spLocks noEditPoints="1"/>
            </p:cNvSpPr>
            <p:nvPr/>
          </p:nvSpPr>
          <p:spPr bwMode="auto">
            <a:xfrm>
              <a:off x="3786188" y="3272228"/>
              <a:ext cx="46038" cy="188913"/>
            </a:xfrm>
            <a:custGeom>
              <a:avLst/>
              <a:gdLst>
                <a:gd name="T0" fmla="*/ 3 w 19"/>
                <a:gd name="T1" fmla="*/ 76 h 77"/>
                <a:gd name="T2" fmla="*/ 3 w 19"/>
                <a:gd name="T3" fmla="*/ 76 h 77"/>
                <a:gd name="T4" fmla="*/ 3 w 19"/>
                <a:gd name="T5" fmla="*/ 76 h 77"/>
                <a:gd name="T6" fmla="*/ 3 w 19"/>
                <a:gd name="T7" fmla="*/ 75 h 77"/>
                <a:gd name="T8" fmla="*/ 3 w 19"/>
                <a:gd name="T9" fmla="*/ 75 h 77"/>
                <a:gd name="T10" fmla="*/ 3 w 19"/>
                <a:gd name="T11" fmla="*/ 75 h 77"/>
                <a:gd name="T12" fmla="*/ 3 w 19"/>
                <a:gd name="T13" fmla="*/ 74 h 77"/>
                <a:gd name="T14" fmla="*/ 3 w 19"/>
                <a:gd name="T15" fmla="*/ 74 h 77"/>
                <a:gd name="T16" fmla="*/ 3 w 19"/>
                <a:gd name="T17" fmla="*/ 74 h 77"/>
                <a:gd name="T18" fmla="*/ 2 w 19"/>
                <a:gd name="T19" fmla="*/ 73 h 77"/>
                <a:gd name="T20" fmla="*/ 2 w 19"/>
                <a:gd name="T21" fmla="*/ 73 h 77"/>
                <a:gd name="T22" fmla="*/ 2 w 19"/>
                <a:gd name="T23" fmla="*/ 72 h 77"/>
                <a:gd name="T24" fmla="*/ 2 w 19"/>
                <a:gd name="T25" fmla="*/ 72 h 77"/>
                <a:gd name="T26" fmla="*/ 2 w 19"/>
                <a:gd name="T27" fmla="*/ 71 h 77"/>
                <a:gd name="T28" fmla="*/ 2 w 19"/>
                <a:gd name="T29" fmla="*/ 71 h 77"/>
                <a:gd name="T30" fmla="*/ 2 w 19"/>
                <a:gd name="T31" fmla="*/ 71 h 77"/>
                <a:gd name="T32" fmla="*/ 2 w 19"/>
                <a:gd name="T33" fmla="*/ 70 h 77"/>
                <a:gd name="T34" fmla="*/ 2 w 19"/>
                <a:gd name="T35" fmla="*/ 70 h 77"/>
                <a:gd name="T36" fmla="*/ 2 w 19"/>
                <a:gd name="T37" fmla="*/ 69 h 77"/>
                <a:gd name="T38" fmla="*/ 2 w 19"/>
                <a:gd name="T39" fmla="*/ 69 h 77"/>
                <a:gd name="T40" fmla="*/ 2 w 19"/>
                <a:gd name="T41" fmla="*/ 69 h 77"/>
                <a:gd name="T42" fmla="*/ 2 w 19"/>
                <a:gd name="T43" fmla="*/ 68 h 77"/>
                <a:gd name="T44" fmla="*/ 2 w 19"/>
                <a:gd name="T45" fmla="*/ 68 h 77"/>
                <a:gd name="T46" fmla="*/ 2 w 19"/>
                <a:gd name="T47" fmla="*/ 68 h 77"/>
                <a:gd name="T48" fmla="*/ 1 w 19"/>
                <a:gd name="T49" fmla="*/ 67 h 77"/>
                <a:gd name="T50" fmla="*/ 1 w 19"/>
                <a:gd name="T51" fmla="*/ 67 h 77"/>
                <a:gd name="T52" fmla="*/ 1 w 19"/>
                <a:gd name="T53" fmla="*/ 67 h 77"/>
                <a:gd name="T54" fmla="*/ 1 w 19"/>
                <a:gd name="T55" fmla="*/ 66 h 77"/>
                <a:gd name="T56" fmla="*/ 1 w 19"/>
                <a:gd name="T57" fmla="*/ 66 h 77"/>
                <a:gd name="T58" fmla="*/ 1 w 19"/>
                <a:gd name="T59" fmla="*/ 65 h 77"/>
                <a:gd name="T60" fmla="*/ 1 w 19"/>
                <a:gd name="T61" fmla="*/ 65 h 77"/>
                <a:gd name="T62" fmla="*/ 1 w 19"/>
                <a:gd name="T63" fmla="*/ 65 h 77"/>
                <a:gd name="T64" fmla="*/ 1 w 19"/>
                <a:gd name="T65" fmla="*/ 64 h 77"/>
                <a:gd name="T66" fmla="*/ 1 w 19"/>
                <a:gd name="T67" fmla="*/ 64 h 77"/>
                <a:gd name="T68" fmla="*/ 1 w 19"/>
                <a:gd name="T69" fmla="*/ 64 h 77"/>
                <a:gd name="T70" fmla="*/ 1 w 19"/>
                <a:gd name="T71" fmla="*/ 63 h 77"/>
                <a:gd name="T72" fmla="*/ 1 w 19"/>
                <a:gd name="T73" fmla="*/ 63 h 77"/>
                <a:gd name="T74" fmla="*/ 1 w 19"/>
                <a:gd name="T75" fmla="*/ 62 h 77"/>
                <a:gd name="T76" fmla="*/ 1 w 19"/>
                <a:gd name="T77" fmla="*/ 62 h 77"/>
                <a:gd name="T78" fmla="*/ 1 w 19"/>
                <a:gd name="T79" fmla="*/ 61 h 77"/>
                <a:gd name="T80" fmla="*/ 1 w 19"/>
                <a:gd name="T81" fmla="*/ 61 h 77"/>
                <a:gd name="T82" fmla="*/ 1 w 19"/>
                <a:gd name="T83" fmla="*/ 61 h 77"/>
                <a:gd name="T84" fmla="*/ 1 w 19"/>
                <a:gd name="T85" fmla="*/ 60 h 77"/>
                <a:gd name="T86" fmla="*/ 1 w 19"/>
                <a:gd name="T87" fmla="*/ 60 h 77"/>
                <a:gd name="T88" fmla="*/ 1 w 19"/>
                <a:gd name="T89" fmla="*/ 60 h 77"/>
                <a:gd name="T90" fmla="*/ 18 w 19"/>
                <a:gd name="T91" fmla="*/ 0 h 77"/>
                <a:gd name="T92" fmla="*/ 18 w 19"/>
                <a:gd name="T93" fmla="*/ 0 h 77"/>
                <a:gd name="T94" fmla="*/ 19 w 19"/>
                <a:gd name="T95" fmla="*/ 0 h 77"/>
                <a:gd name="T96" fmla="*/ 19 w 19"/>
                <a:gd name="T97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" h="77">
                  <a:moveTo>
                    <a:pt x="3" y="77"/>
                  </a:moveTo>
                  <a:cubicBezTo>
                    <a:pt x="3" y="77"/>
                    <a:pt x="3" y="77"/>
                    <a:pt x="3" y="77"/>
                  </a:cubicBezTo>
                  <a:cubicBezTo>
                    <a:pt x="3" y="77"/>
                    <a:pt x="3" y="77"/>
                    <a:pt x="3" y="77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4"/>
                  </a:moveTo>
                  <a:cubicBezTo>
                    <a:pt x="3" y="74"/>
                    <a:pt x="3" y="75"/>
                    <a:pt x="3" y="75"/>
                  </a:cubicBezTo>
                  <a:cubicBezTo>
                    <a:pt x="3" y="75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2" y="73"/>
                  </a:move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moveTo>
                    <a:pt x="2" y="73"/>
                  </a:move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3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69"/>
                  </a:moveTo>
                  <a:cubicBezTo>
                    <a:pt x="2" y="69"/>
                    <a:pt x="2" y="70"/>
                    <a:pt x="2" y="70"/>
                  </a:cubicBezTo>
                  <a:cubicBezTo>
                    <a:pt x="2" y="70"/>
                    <a:pt x="2" y="69"/>
                    <a:pt x="2" y="69"/>
                  </a:cubicBezTo>
                  <a:moveTo>
                    <a:pt x="2" y="69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9"/>
                  </a:cubicBezTo>
                  <a:moveTo>
                    <a:pt x="2" y="69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9"/>
                  </a:cubicBezTo>
                  <a:moveTo>
                    <a:pt x="2" y="68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8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5"/>
                  </a:moveTo>
                  <a:cubicBezTo>
                    <a:pt x="1" y="65"/>
                    <a:pt x="1" y="66"/>
                    <a:pt x="1" y="66"/>
                  </a:cubicBezTo>
                  <a:cubicBezTo>
                    <a:pt x="1" y="66"/>
                    <a:pt x="1" y="65"/>
                    <a:pt x="1" y="65"/>
                  </a:cubicBezTo>
                  <a:moveTo>
                    <a:pt x="1" y="65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moveTo>
                    <a:pt x="1" y="65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moveTo>
                    <a:pt x="1" y="64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4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1"/>
                  </a:moveTo>
                  <a:cubicBezTo>
                    <a:pt x="1" y="61"/>
                    <a:pt x="1" y="62"/>
                    <a:pt x="1" y="62"/>
                  </a:cubicBezTo>
                  <a:cubicBezTo>
                    <a:pt x="1" y="62"/>
                    <a:pt x="1" y="61"/>
                    <a:pt x="1" y="61"/>
                  </a:cubicBezTo>
                  <a:moveTo>
                    <a:pt x="1" y="61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1"/>
                  </a:cubicBezTo>
                  <a:moveTo>
                    <a:pt x="1" y="61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1"/>
                  </a:cubicBezTo>
                  <a:moveTo>
                    <a:pt x="1" y="60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8" y="1"/>
                  </a:moveTo>
                  <a:cubicBezTo>
                    <a:pt x="6" y="17"/>
                    <a:pt x="0" y="38"/>
                    <a:pt x="1" y="60"/>
                  </a:cubicBezTo>
                  <a:cubicBezTo>
                    <a:pt x="0" y="38"/>
                    <a:pt x="6" y="17"/>
                    <a:pt x="18" y="1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1"/>
                  </a:cubicBezTo>
                  <a:cubicBezTo>
                    <a:pt x="18" y="0"/>
                    <a:pt x="18" y="0"/>
                    <a:pt x="18" y="0"/>
                  </a:cubicBezTo>
                  <a:moveTo>
                    <a:pt x="19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81" name="Forma libre 47"/>
            <p:cNvSpPr>
              <a:spLocks/>
            </p:cNvSpPr>
            <p:nvPr/>
          </p:nvSpPr>
          <p:spPr bwMode="auto">
            <a:xfrm>
              <a:off x="3786188" y="3213491"/>
              <a:ext cx="207963" cy="420688"/>
            </a:xfrm>
            <a:custGeom>
              <a:avLst/>
              <a:gdLst>
                <a:gd name="T0" fmla="*/ 19 w 85"/>
                <a:gd name="T1" fmla="*/ 24 h 172"/>
                <a:gd name="T2" fmla="*/ 19 w 85"/>
                <a:gd name="T3" fmla="*/ 24 h 172"/>
                <a:gd name="T4" fmla="*/ 18 w 85"/>
                <a:gd name="T5" fmla="*/ 24 h 172"/>
                <a:gd name="T6" fmla="*/ 18 w 85"/>
                <a:gd name="T7" fmla="*/ 25 h 172"/>
                <a:gd name="T8" fmla="*/ 1 w 85"/>
                <a:gd name="T9" fmla="*/ 84 h 172"/>
                <a:gd name="T10" fmla="*/ 1 w 85"/>
                <a:gd name="T11" fmla="*/ 84 h 172"/>
                <a:gd name="T12" fmla="*/ 1 w 85"/>
                <a:gd name="T13" fmla="*/ 85 h 172"/>
                <a:gd name="T14" fmla="*/ 1 w 85"/>
                <a:gd name="T15" fmla="*/ 85 h 172"/>
                <a:gd name="T16" fmla="*/ 1 w 85"/>
                <a:gd name="T17" fmla="*/ 85 h 172"/>
                <a:gd name="T18" fmla="*/ 1 w 85"/>
                <a:gd name="T19" fmla="*/ 86 h 172"/>
                <a:gd name="T20" fmla="*/ 1 w 85"/>
                <a:gd name="T21" fmla="*/ 86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8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9 h 172"/>
                <a:gd name="T34" fmla="*/ 1 w 85"/>
                <a:gd name="T35" fmla="*/ 89 h 172"/>
                <a:gd name="T36" fmla="*/ 1 w 85"/>
                <a:gd name="T37" fmla="*/ 90 h 172"/>
                <a:gd name="T38" fmla="*/ 1 w 85"/>
                <a:gd name="T39" fmla="*/ 90 h 172"/>
                <a:gd name="T40" fmla="*/ 1 w 85"/>
                <a:gd name="T41" fmla="*/ 91 h 172"/>
                <a:gd name="T42" fmla="*/ 1 w 85"/>
                <a:gd name="T43" fmla="*/ 91 h 172"/>
                <a:gd name="T44" fmla="*/ 1 w 85"/>
                <a:gd name="T45" fmla="*/ 91 h 172"/>
                <a:gd name="T46" fmla="*/ 2 w 85"/>
                <a:gd name="T47" fmla="*/ 92 h 172"/>
                <a:gd name="T48" fmla="*/ 2 w 85"/>
                <a:gd name="T49" fmla="*/ 92 h 172"/>
                <a:gd name="T50" fmla="*/ 2 w 85"/>
                <a:gd name="T51" fmla="*/ 93 h 172"/>
                <a:gd name="T52" fmla="*/ 2 w 85"/>
                <a:gd name="T53" fmla="*/ 93 h 172"/>
                <a:gd name="T54" fmla="*/ 2 w 85"/>
                <a:gd name="T55" fmla="*/ 94 h 172"/>
                <a:gd name="T56" fmla="*/ 2 w 85"/>
                <a:gd name="T57" fmla="*/ 94 h 172"/>
                <a:gd name="T58" fmla="*/ 2 w 85"/>
                <a:gd name="T59" fmla="*/ 94 h 172"/>
                <a:gd name="T60" fmla="*/ 2 w 85"/>
                <a:gd name="T61" fmla="*/ 95 h 172"/>
                <a:gd name="T62" fmla="*/ 2 w 85"/>
                <a:gd name="T63" fmla="*/ 95 h 172"/>
                <a:gd name="T64" fmla="*/ 2 w 85"/>
                <a:gd name="T65" fmla="*/ 96 h 172"/>
                <a:gd name="T66" fmla="*/ 2 w 85"/>
                <a:gd name="T67" fmla="*/ 96 h 172"/>
                <a:gd name="T68" fmla="*/ 2 w 85"/>
                <a:gd name="T69" fmla="*/ 96 h 172"/>
                <a:gd name="T70" fmla="*/ 2 w 85"/>
                <a:gd name="T71" fmla="*/ 97 h 172"/>
                <a:gd name="T72" fmla="*/ 3 w 85"/>
                <a:gd name="T73" fmla="*/ 98 h 172"/>
                <a:gd name="T74" fmla="*/ 3 w 85"/>
                <a:gd name="T75" fmla="*/ 98 h 172"/>
                <a:gd name="T76" fmla="*/ 3 w 85"/>
                <a:gd name="T77" fmla="*/ 98 h 172"/>
                <a:gd name="T78" fmla="*/ 3 w 85"/>
                <a:gd name="T79" fmla="*/ 99 h 172"/>
                <a:gd name="T80" fmla="*/ 3 w 85"/>
                <a:gd name="T81" fmla="*/ 99 h 172"/>
                <a:gd name="T82" fmla="*/ 3 w 85"/>
                <a:gd name="T83" fmla="*/ 100 h 172"/>
                <a:gd name="T84" fmla="*/ 3 w 85"/>
                <a:gd name="T85" fmla="*/ 100 h 172"/>
                <a:gd name="T86" fmla="*/ 3 w 85"/>
                <a:gd name="T87" fmla="*/ 100 h 172"/>
                <a:gd name="T88" fmla="*/ 85 w 85"/>
                <a:gd name="T89" fmla="*/ 172 h 172"/>
                <a:gd name="T90" fmla="*/ 16 w 85"/>
                <a:gd name="T91" fmla="*/ 80 h 172"/>
                <a:gd name="T92" fmla="*/ 42 w 85"/>
                <a:gd name="T93" fmla="*/ 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5" h="172">
                  <a:moveTo>
                    <a:pt x="45" y="0"/>
                  </a:moveTo>
                  <a:cubicBezTo>
                    <a:pt x="35" y="6"/>
                    <a:pt x="26" y="1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5"/>
                  </a:cubicBezTo>
                  <a:cubicBezTo>
                    <a:pt x="18" y="25"/>
                    <a:pt x="18" y="25"/>
                    <a:pt x="18" y="25"/>
                  </a:cubicBezTo>
                  <a:cubicBezTo>
                    <a:pt x="6" y="41"/>
                    <a:pt x="0" y="62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2"/>
                  </a:cubicBezTo>
                  <a:cubicBezTo>
                    <a:pt x="1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1"/>
                  </a:cubicBezTo>
                  <a:cubicBezTo>
                    <a:pt x="3" y="101"/>
                    <a:pt x="3" y="101"/>
                    <a:pt x="3" y="101"/>
                  </a:cubicBezTo>
                  <a:cubicBezTo>
                    <a:pt x="12" y="139"/>
                    <a:pt x="45" y="168"/>
                    <a:pt x="85" y="172"/>
                  </a:cubicBezTo>
                  <a:cubicBezTo>
                    <a:pt x="73" y="168"/>
                    <a:pt x="61" y="161"/>
                    <a:pt x="52" y="152"/>
                  </a:cubicBezTo>
                  <a:cubicBezTo>
                    <a:pt x="38" y="140"/>
                    <a:pt x="28" y="125"/>
                    <a:pt x="22" y="107"/>
                  </a:cubicBezTo>
                  <a:cubicBezTo>
                    <a:pt x="20" y="98"/>
                    <a:pt x="18" y="89"/>
                    <a:pt x="16" y="80"/>
                  </a:cubicBezTo>
                  <a:cubicBezTo>
                    <a:pt x="16" y="79"/>
                    <a:pt x="16" y="79"/>
                    <a:pt x="16" y="79"/>
                  </a:cubicBezTo>
                  <a:cubicBezTo>
                    <a:pt x="15" y="60"/>
                    <a:pt x="19" y="42"/>
                    <a:pt x="27" y="24"/>
                  </a:cubicBezTo>
                  <a:cubicBezTo>
                    <a:pt x="32" y="17"/>
                    <a:pt x="37" y="10"/>
                    <a:pt x="42" y="2"/>
                  </a:cubicBezTo>
                  <a:cubicBezTo>
                    <a:pt x="43" y="1"/>
                    <a:pt x="44" y="1"/>
                    <a:pt x="4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82" name="Rectángulo 48"/>
            <p:cNvSpPr>
              <a:spLocks noChangeArrowheads="1"/>
            </p:cNvSpPr>
            <p:nvPr/>
          </p:nvSpPr>
          <p:spPr bwMode="auto">
            <a:xfrm>
              <a:off x="3941763" y="3299216"/>
              <a:ext cx="14287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83" name="Rectángulo 49"/>
            <p:cNvSpPr>
              <a:spLocks noChangeArrowheads="1"/>
            </p:cNvSpPr>
            <p:nvPr/>
          </p:nvSpPr>
          <p:spPr bwMode="auto">
            <a:xfrm>
              <a:off x="3886343" y="3216666"/>
              <a:ext cx="262892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i="0" u="none" strike="noStrike" cap="none" normalizeH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10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186" name="Forma libre 52"/>
          <p:cNvSpPr>
            <a:spLocks noEditPoints="1"/>
          </p:cNvSpPr>
          <p:nvPr/>
        </p:nvSpPr>
        <p:spPr bwMode="auto">
          <a:xfrm>
            <a:off x="3994150" y="3978666"/>
            <a:ext cx="60325" cy="158750"/>
          </a:xfrm>
          <a:custGeom>
            <a:avLst/>
            <a:gdLst>
              <a:gd name="T0" fmla="*/ 0 w 25"/>
              <a:gd name="T1" fmla="*/ 65 h 65"/>
              <a:gd name="T2" fmla="*/ 0 w 25"/>
              <a:gd name="T3" fmla="*/ 65 h 65"/>
              <a:gd name="T4" fmla="*/ 0 w 25"/>
              <a:gd name="T5" fmla="*/ 65 h 65"/>
              <a:gd name="T6" fmla="*/ 0 w 25"/>
              <a:gd name="T7" fmla="*/ 65 h 65"/>
              <a:gd name="T8" fmla="*/ 0 w 25"/>
              <a:gd name="T9" fmla="*/ 65 h 65"/>
              <a:gd name="T10" fmla="*/ 0 w 25"/>
              <a:gd name="T11" fmla="*/ 65 h 65"/>
              <a:gd name="T12" fmla="*/ 0 w 25"/>
              <a:gd name="T13" fmla="*/ 64 h 65"/>
              <a:gd name="T14" fmla="*/ 0 w 25"/>
              <a:gd name="T15" fmla="*/ 64 h 65"/>
              <a:gd name="T16" fmla="*/ 0 w 25"/>
              <a:gd name="T17" fmla="*/ 64 h 65"/>
              <a:gd name="T18" fmla="*/ 0 w 25"/>
              <a:gd name="T19" fmla="*/ 64 h 65"/>
              <a:gd name="T20" fmla="*/ 0 w 25"/>
              <a:gd name="T21" fmla="*/ 64 h 65"/>
              <a:gd name="T22" fmla="*/ 0 w 25"/>
              <a:gd name="T23" fmla="*/ 64 h 65"/>
              <a:gd name="T24" fmla="*/ 0 w 25"/>
              <a:gd name="T25" fmla="*/ 64 h 65"/>
              <a:gd name="T26" fmla="*/ 0 w 25"/>
              <a:gd name="T27" fmla="*/ 64 h 65"/>
              <a:gd name="T28" fmla="*/ 0 w 25"/>
              <a:gd name="T29" fmla="*/ 64 h 65"/>
              <a:gd name="T30" fmla="*/ 0 w 25"/>
              <a:gd name="T31" fmla="*/ 63 h 65"/>
              <a:gd name="T32" fmla="*/ 0 w 25"/>
              <a:gd name="T33" fmla="*/ 64 h 65"/>
              <a:gd name="T34" fmla="*/ 0 w 25"/>
              <a:gd name="T35" fmla="*/ 64 h 65"/>
              <a:gd name="T36" fmla="*/ 0 w 25"/>
              <a:gd name="T37" fmla="*/ 63 h 65"/>
              <a:gd name="T38" fmla="*/ 25 w 25"/>
              <a:gd name="T39" fmla="*/ 0 h 65"/>
              <a:gd name="T40" fmla="*/ 0 w 25"/>
              <a:gd name="T41" fmla="*/ 63 h 65"/>
              <a:gd name="T42" fmla="*/ 25 w 25"/>
              <a:gd name="T43" fmla="*/ 0 h 65"/>
              <a:gd name="T44" fmla="*/ 25 w 25"/>
              <a:gd name="T45" fmla="*/ 0 h 65"/>
              <a:gd name="T46" fmla="*/ 25 w 25"/>
              <a:gd name="T47" fmla="*/ 0 h 65"/>
              <a:gd name="T48" fmla="*/ 25 w 25"/>
              <a:gd name="T49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5" h="65">
                <a:moveTo>
                  <a:pt x="0" y="65"/>
                </a:moveTo>
                <a:cubicBezTo>
                  <a:pt x="0" y="65"/>
                  <a:pt x="0" y="65"/>
                  <a:pt x="0" y="65"/>
                </a:cubicBezTo>
                <a:cubicBezTo>
                  <a:pt x="0" y="65"/>
                  <a:pt x="0" y="65"/>
                  <a:pt x="0" y="65"/>
                </a:cubicBezTo>
                <a:moveTo>
                  <a:pt x="0" y="65"/>
                </a:moveTo>
                <a:cubicBezTo>
                  <a:pt x="0" y="65"/>
                  <a:pt x="0" y="65"/>
                  <a:pt x="0" y="65"/>
                </a:cubicBezTo>
                <a:cubicBezTo>
                  <a:pt x="0" y="65"/>
                  <a:pt x="0" y="65"/>
                  <a:pt x="0" y="65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3"/>
                </a:moveTo>
                <a:cubicBezTo>
                  <a:pt x="0" y="63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3"/>
                  <a:pt x="0" y="63"/>
                </a:cubicBezTo>
                <a:moveTo>
                  <a:pt x="25" y="0"/>
                </a:moveTo>
                <a:cubicBezTo>
                  <a:pt x="10" y="17"/>
                  <a:pt x="0" y="39"/>
                  <a:pt x="0" y="63"/>
                </a:cubicBezTo>
                <a:cubicBezTo>
                  <a:pt x="0" y="39"/>
                  <a:pt x="10" y="17"/>
                  <a:pt x="25" y="0"/>
                </a:cubicBezTo>
                <a:moveTo>
                  <a:pt x="25" y="0"/>
                </a:moveTo>
                <a:cubicBezTo>
                  <a:pt x="25" y="0"/>
                  <a:pt x="25" y="0"/>
                  <a:pt x="25" y="0"/>
                </a:cubicBezTo>
                <a:cubicBezTo>
                  <a:pt x="25" y="0"/>
                  <a:pt x="25" y="0"/>
                  <a:pt x="25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xmlns="" id="{9C879497-4400-4FD9-9864-4EBB91C4A066}"/>
              </a:ext>
            </a:extLst>
          </p:cNvPr>
          <p:cNvGrpSpPr/>
          <p:nvPr/>
        </p:nvGrpSpPr>
        <p:grpSpPr>
          <a:xfrm>
            <a:off x="3754438" y="4585091"/>
            <a:ext cx="566738" cy="568325"/>
            <a:chOff x="3754438" y="4585091"/>
            <a:chExt cx="566738" cy="568325"/>
          </a:xfrm>
        </p:grpSpPr>
        <p:sp>
          <p:nvSpPr>
            <p:cNvPr id="190" name="Forma libre 56"/>
            <p:cNvSpPr>
              <a:spLocks/>
            </p:cNvSpPr>
            <p:nvPr/>
          </p:nvSpPr>
          <p:spPr bwMode="auto">
            <a:xfrm>
              <a:off x="3754438" y="4585091"/>
              <a:ext cx="566738" cy="568325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2"/>
                    <a:pt x="0" y="116"/>
                  </a:cubicBezTo>
                  <a:cubicBezTo>
                    <a:pt x="0" y="179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91" name="Elipse 57"/>
            <p:cNvSpPr>
              <a:spLocks noChangeArrowheads="1"/>
            </p:cNvSpPr>
            <p:nvPr/>
          </p:nvSpPr>
          <p:spPr bwMode="auto">
            <a:xfrm>
              <a:off x="3810000" y="4639066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92" name="Forma libre 58"/>
            <p:cNvSpPr>
              <a:spLocks noEditPoints="1"/>
            </p:cNvSpPr>
            <p:nvPr/>
          </p:nvSpPr>
          <p:spPr bwMode="auto">
            <a:xfrm>
              <a:off x="3810000" y="4732728"/>
              <a:ext cx="44450" cy="222250"/>
            </a:xfrm>
            <a:custGeom>
              <a:avLst/>
              <a:gdLst>
                <a:gd name="T0" fmla="*/ 7 w 18"/>
                <a:gd name="T1" fmla="*/ 91 h 91"/>
                <a:gd name="T2" fmla="*/ 7 w 18"/>
                <a:gd name="T3" fmla="*/ 91 h 91"/>
                <a:gd name="T4" fmla="*/ 7 w 18"/>
                <a:gd name="T5" fmla="*/ 91 h 91"/>
                <a:gd name="T6" fmla="*/ 7 w 18"/>
                <a:gd name="T7" fmla="*/ 91 h 91"/>
                <a:gd name="T8" fmla="*/ 7 w 18"/>
                <a:gd name="T9" fmla="*/ 91 h 91"/>
                <a:gd name="T10" fmla="*/ 7 w 18"/>
                <a:gd name="T11" fmla="*/ 91 h 91"/>
                <a:gd name="T12" fmla="*/ 7 w 18"/>
                <a:gd name="T13" fmla="*/ 91 h 91"/>
                <a:gd name="T14" fmla="*/ 7 w 18"/>
                <a:gd name="T15" fmla="*/ 91 h 91"/>
                <a:gd name="T16" fmla="*/ 7 w 18"/>
                <a:gd name="T17" fmla="*/ 91 h 91"/>
                <a:gd name="T18" fmla="*/ 7 w 18"/>
                <a:gd name="T19" fmla="*/ 91 h 91"/>
                <a:gd name="T20" fmla="*/ 7 w 18"/>
                <a:gd name="T21" fmla="*/ 91 h 91"/>
                <a:gd name="T22" fmla="*/ 7 w 18"/>
                <a:gd name="T23" fmla="*/ 91 h 91"/>
                <a:gd name="T24" fmla="*/ 6 w 18"/>
                <a:gd name="T25" fmla="*/ 90 h 91"/>
                <a:gd name="T26" fmla="*/ 7 w 18"/>
                <a:gd name="T27" fmla="*/ 91 h 91"/>
                <a:gd name="T28" fmla="*/ 6 w 18"/>
                <a:gd name="T29" fmla="*/ 90 h 91"/>
                <a:gd name="T30" fmla="*/ 0 w 18"/>
                <a:gd name="T31" fmla="*/ 57 h 91"/>
                <a:gd name="T32" fmla="*/ 6 w 18"/>
                <a:gd name="T33" fmla="*/ 90 h 91"/>
                <a:gd name="T34" fmla="*/ 0 w 18"/>
                <a:gd name="T35" fmla="*/ 57 h 91"/>
                <a:gd name="T36" fmla="*/ 0 w 18"/>
                <a:gd name="T37" fmla="*/ 57 h 91"/>
                <a:gd name="T38" fmla="*/ 0 w 18"/>
                <a:gd name="T39" fmla="*/ 57 h 91"/>
                <a:gd name="T40" fmla="*/ 0 w 18"/>
                <a:gd name="T41" fmla="*/ 57 h 91"/>
                <a:gd name="T42" fmla="*/ 0 w 18"/>
                <a:gd name="T43" fmla="*/ 57 h 91"/>
                <a:gd name="T44" fmla="*/ 0 w 18"/>
                <a:gd name="T45" fmla="*/ 57 h 91"/>
                <a:gd name="T46" fmla="*/ 0 w 18"/>
                <a:gd name="T47" fmla="*/ 57 h 91"/>
                <a:gd name="T48" fmla="*/ 0 w 18"/>
                <a:gd name="T49" fmla="*/ 56 h 91"/>
                <a:gd name="T50" fmla="*/ 0 w 18"/>
                <a:gd name="T51" fmla="*/ 57 h 91"/>
                <a:gd name="T52" fmla="*/ 0 w 18"/>
                <a:gd name="T53" fmla="*/ 56 h 91"/>
                <a:gd name="T54" fmla="*/ 0 w 18"/>
                <a:gd name="T55" fmla="*/ 56 h 91"/>
                <a:gd name="T56" fmla="*/ 0 w 18"/>
                <a:gd name="T57" fmla="*/ 56 h 91"/>
                <a:gd name="T58" fmla="*/ 0 w 18"/>
                <a:gd name="T59" fmla="*/ 56 h 91"/>
                <a:gd name="T60" fmla="*/ 0 w 18"/>
                <a:gd name="T61" fmla="*/ 56 h 91"/>
                <a:gd name="T62" fmla="*/ 0 w 18"/>
                <a:gd name="T63" fmla="*/ 56 h 91"/>
                <a:gd name="T64" fmla="*/ 0 w 18"/>
                <a:gd name="T65" fmla="*/ 56 h 91"/>
                <a:gd name="T66" fmla="*/ 0 w 18"/>
                <a:gd name="T67" fmla="*/ 56 h 91"/>
                <a:gd name="T68" fmla="*/ 0 w 18"/>
                <a:gd name="T69" fmla="*/ 56 h 91"/>
                <a:gd name="T70" fmla="*/ 0 w 18"/>
                <a:gd name="T71" fmla="*/ 56 h 91"/>
                <a:gd name="T72" fmla="*/ 0 w 18"/>
                <a:gd name="T73" fmla="*/ 55 h 91"/>
                <a:gd name="T74" fmla="*/ 0 w 18"/>
                <a:gd name="T75" fmla="*/ 56 h 91"/>
                <a:gd name="T76" fmla="*/ 0 w 18"/>
                <a:gd name="T77" fmla="*/ 56 h 91"/>
                <a:gd name="T78" fmla="*/ 0 w 18"/>
                <a:gd name="T79" fmla="*/ 55 h 91"/>
                <a:gd name="T80" fmla="*/ 18 w 18"/>
                <a:gd name="T81" fmla="*/ 0 h 91"/>
                <a:gd name="T82" fmla="*/ 0 w 18"/>
                <a:gd name="T83" fmla="*/ 55 h 91"/>
                <a:gd name="T84" fmla="*/ 18 w 18"/>
                <a:gd name="T85" fmla="*/ 0 h 91"/>
                <a:gd name="T86" fmla="*/ 18 w 18"/>
                <a:gd name="T87" fmla="*/ 0 h 91"/>
                <a:gd name="T88" fmla="*/ 18 w 18"/>
                <a:gd name="T89" fmla="*/ 0 h 91"/>
                <a:gd name="T90" fmla="*/ 18 w 18"/>
                <a:gd name="T91" fmla="*/ 0 h 91"/>
                <a:gd name="T92" fmla="*/ 18 w 18"/>
                <a:gd name="T93" fmla="*/ 0 h 91"/>
                <a:gd name="T94" fmla="*/ 18 w 18"/>
                <a:gd name="T95" fmla="*/ 0 h 91"/>
                <a:gd name="T96" fmla="*/ 18 w 18"/>
                <a:gd name="T9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8" h="91"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6" y="90"/>
                  </a:moveTo>
                  <a:cubicBezTo>
                    <a:pt x="6" y="90"/>
                    <a:pt x="6" y="90"/>
                    <a:pt x="7" y="91"/>
                  </a:cubicBezTo>
                  <a:cubicBezTo>
                    <a:pt x="6" y="90"/>
                    <a:pt x="6" y="90"/>
                    <a:pt x="6" y="90"/>
                  </a:cubicBezTo>
                  <a:moveTo>
                    <a:pt x="0" y="57"/>
                  </a:moveTo>
                  <a:cubicBezTo>
                    <a:pt x="0" y="69"/>
                    <a:pt x="2" y="80"/>
                    <a:pt x="6" y="90"/>
                  </a:cubicBezTo>
                  <a:cubicBezTo>
                    <a:pt x="2" y="80"/>
                    <a:pt x="0" y="69"/>
                    <a:pt x="0" y="57"/>
                  </a:cubicBezTo>
                  <a:moveTo>
                    <a:pt x="0" y="57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moveTo>
                    <a:pt x="0" y="57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moveTo>
                    <a:pt x="0" y="56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5"/>
                  </a:moveTo>
                  <a:cubicBezTo>
                    <a:pt x="0" y="55"/>
                    <a:pt x="0" y="55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55"/>
                    <a:pt x="0" y="55"/>
                    <a:pt x="0" y="55"/>
                  </a:cubicBezTo>
                  <a:moveTo>
                    <a:pt x="18" y="0"/>
                  </a:moveTo>
                  <a:cubicBezTo>
                    <a:pt x="7" y="15"/>
                    <a:pt x="0" y="35"/>
                    <a:pt x="0" y="55"/>
                  </a:cubicBezTo>
                  <a:cubicBezTo>
                    <a:pt x="0" y="35"/>
                    <a:pt x="7" y="15"/>
                    <a:pt x="18" y="0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93" name="Forma libre 59"/>
            <p:cNvSpPr>
              <a:spLocks/>
            </p:cNvSpPr>
            <p:nvPr/>
          </p:nvSpPr>
          <p:spPr bwMode="auto">
            <a:xfrm>
              <a:off x="3810000" y="4666053"/>
              <a:ext cx="190500" cy="428625"/>
            </a:xfrm>
            <a:custGeom>
              <a:avLst/>
              <a:gdLst>
                <a:gd name="T0" fmla="*/ 49 w 78"/>
                <a:gd name="T1" fmla="*/ 0 h 175"/>
                <a:gd name="T2" fmla="*/ 18 w 78"/>
                <a:gd name="T3" fmla="*/ 27 h 175"/>
                <a:gd name="T4" fmla="*/ 18 w 78"/>
                <a:gd name="T5" fmla="*/ 27 h 175"/>
                <a:gd name="T6" fmla="*/ 18 w 78"/>
                <a:gd name="T7" fmla="*/ 27 h 175"/>
                <a:gd name="T8" fmla="*/ 18 w 78"/>
                <a:gd name="T9" fmla="*/ 27 h 175"/>
                <a:gd name="T10" fmla="*/ 18 w 78"/>
                <a:gd name="T11" fmla="*/ 27 h 175"/>
                <a:gd name="T12" fmla="*/ 0 w 78"/>
                <a:gd name="T13" fmla="*/ 82 h 175"/>
                <a:gd name="T14" fmla="*/ 0 w 78"/>
                <a:gd name="T15" fmla="*/ 82 h 175"/>
                <a:gd name="T16" fmla="*/ 0 w 78"/>
                <a:gd name="T17" fmla="*/ 83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3 h 175"/>
                <a:gd name="T26" fmla="*/ 0 w 78"/>
                <a:gd name="T27" fmla="*/ 83 h 175"/>
                <a:gd name="T28" fmla="*/ 0 w 78"/>
                <a:gd name="T29" fmla="*/ 83 h 175"/>
                <a:gd name="T30" fmla="*/ 0 w 78"/>
                <a:gd name="T31" fmla="*/ 83 h 175"/>
                <a:gd name="T32" fmla="*/ 0 w 78"/>
                <a:gd name="T33" fmla="*/ 84 h 175"/>
                <a:gd name="T34" fmla="*/ 0 w 78"/>
                <a:gd name="T35" fmla="*/ 84 h 175"/>
                <a:gd name="T36" fmla="*/ 0 w 78"/>
                <a:gd name="T37" fmla="*/ 84 h 175"/>
                <a:gd name="T38" fmla="*/ 0 w 78"/>
                <a:gd name="T39" fmla="*/ 84 h 175"/>
                <a:gd name="T40" fmla="*/ 0 w 78"/>
                <a:gd name="T41" fmla="*/ 84 h 175"/>
                <a:gd name="T42" fmla="*/ 0 w 78"/>
                <a:gd name="T43" fmla="*/ 84 h 175"/>
                <a:gd name="T44" fmla="*/ 6 w 78"/>
                <a:gd name="T45" fmla="*/ 117 h 175"/>
                <a:gd name="T46" fmla="*/ 6 w 78"/>
                <a:gd name="T47" fmla="*/ 117 h 175"/>
                <a:gd name="T48" fmla="*/ 7 w 78"/>
                <a:gd name="T49" fmla="*/ 118 h 175"/>
                <a:gd name="T50" fmla="*/ 7 w 78"/>
                <a:gd name="T51" fmla="*/ 118 h 175"/>
                <a:gd name="T52" fmla="*/ 7 w 78"/>
                <a:gd name="T53" fmla="*/ 118 h 175"/>
                <a:gd name="T54" fmla="*/ 7 w 78"/>
                <a:gd name="T55" fmla="*/ 118 h 175"/>
                <a:gd name="T56" fmla="*/ 7 w 78"/>
                <a:gd name="T57" fmla="*/ 118 h 175"/>
                <a:gd name="T58" fmla="*/ 7 w 78"/>
                <a:gd name="T59" fmla="*/ 118 h 175"/>
                <a:gd name="T60" fmla="*/ 7 w 78"/>
                <a:gd name="T61" fmla="*/ 118 h 175"/>
                <a:gd name="T62" fmla="*/ 7 w 78"/>
                <a:gd name="T63" fmla="*/ 118 h 175"/>
                <a:gd name="T64" fmla="*/ 7 w 78"/>
                <a:gd name="T65" fmla="*/ 118 h 175"/>
                <a:gd name="T66" fmla="*/ 78 w 78"/>
                <a:gd name="T67" fmla="*/ 175 h 175"/>
                <a:gd name="T68" fmla="*/ 46 w 78"/>
                <a:gd name="T69" fmla="*/ 153 h 175"/>
                <a:gd name="T70" fmla="*/ 19 w 78"/>
                <a:gd name="T71" fmla="*/ 106 h 175"/>
                <a:gd name="T72" fmla="*/ 15 w 78"/>
                <a:gd name="T73" fmla="*/ 78 h 175"/>
                <a:gd name="T74" fmla="*/ 15 w 78"/>
                <a:gd name="T75" fmla="*/ 77 h 175"/>
                <a:gd name="T76" fmla="*/ 30 w 78"/>
                <a:gd name="T77" fmla="*/ 24 h 175"/>
                <a:gd name="T78" fmla="*/ 46 w 78"/>
                <a:gd name="T79" fmla="*/ 3 h 175"/>
                <a:gd name="T80" fmla="*/ 49 w 78"/>
                <a:gd name="T81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37" y="7"/>
                    <a:pt x="27" y="16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7" y="42"/>
                    <a:pt x="0" y="6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96"/>
                    <a:pt x="2" y="107"/>
                    <a:pt x="6" y="117"/>
                  </a:cubicBezTo>
                  <a:cubicBezTo>
                    <a:pt x="6" y="117"/>
                    <a:pt x="6" y="117"/>
                    <a:pt x="6" y="117"/>
                  </a:cubicBezTo>
                  <a:cubicBezTo>
                    <a:pt x="6" y="117"/>
                    <a:pt x="6" y="117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19" y="148"/>
                    <a:pt x="46" y="170"/>
                    <a:pt x="78" y="175"/>
                  </a:cubicBezTo>
                  <a:cubicBezTo>
                    <a:pt x="66" y="170"/>
                    <a:pt x="55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1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94" name="Rectángulo 60"/>
            <p:cNvSpPr>
              <a:spLocks noChangeArrowheads="1"/>
            </p:cNvSpPr>
            <p:nvPr/>
          </p:nvSpPr>
          <p:spPr bwMode="auto">
            <a:xfrm>
              <a:off x="3967163" y="4769241"/>
              <a:ext cx="139700" cy="18573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95" name="Rectángulo 61"/>
            <p:cNvSpPr>
              <a:spLocks noChangeArrowheads="1"/>
            </p:cNvSpPr>
            <p:nvPr/>
          </p:nvSpPr>
          <p:spPr bwMode="auto">
            <a:xfrm>
              <a:off x="3911600" y="4672403"/>
              <a:ext cx="262892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20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198" name="Forma libre 64"/>
          <p:cNvSpPr>
            <a:spLocks noEditPoints="1"/>
          </p:cNvSpPr>
          <p:nvPr/>
        </p:nvSpPr>
        <p:spPr bwMode="auto">
          <a:xfrm>
            <a:off x="3281363" y="5326453"/>
            <a:ext cx="17463" cy="168275"/>
          </a:xfrm>
          <a:custGeom>
            <a:avLst/>
            <a:gdLst>
              <a:gd name="T0" fmla="*/ 7 w 7"/>
              <a:gd name="T1" fmla="*/ 69 h 69"/>
              <a:gd name="T2" fmla="*/ 7 w 7"/>
              <a:gd name="T3" fmla="*/ 69 h 69"/>
              <a:gd name="T4" fmla="*/ 7 w 7"/>
              <a:gd name="T5" fmla="*/ 69 h 69"/>
              <a:gd name="T6" fmla="*/ 7 w 7"/>
              <a:gd name="T7" fmla="*/ 68 h 69"/>
              <a:gd name="T8" fmla="*/ 6 w 7"/>
              <a:gd name="T9" fmla="*/ 67 h 69"/>
              <a:gd name="T10" fmla="*/ 6 w 7"/>
              <a:gd name="T11" fmla="*/ 66 h 69"/>
              <a:gd name="T12" fmla="*/ 6 w 7"/>
              <a:gd name="T13" fmla="*/ 66 h 69"/>
              <a:gd name="T14" fmla="*/ 6 w 7"/>
              <a:gd name="T15" fmla="*/ 66 h 69"/>
              <a:gd name="T16" fmla="*/ 6 w 7"/>
              <a:gd name="T17" fmla="*/ 66 h 69"/>
              <a:gd name="T18" fmla="*/ 5 w 7"/>
              <a:gd name="T19" fmla="*/ 65 h 69"/>
              <a:gd name="T20" fmla="*/ 5 w 7"/>
              <a:gd name="T21" fmla="*/ 65 h 69"/>
              <a:gd name="T22" fmla="*/ 5 w 7"/>
              <a:gd name="T23" fmla="*/ 65 h 69"/>
              <a:gd name="T24" fmla="*/ 5 w 7"/>
              <a:gd name="T25" fmla="*/ 64 h 69"/>
              <a:gd name="T26" fmla="*/ 5 w 7"/>
              <a:gd name="T27" fmla="*/ 64 h 69"/>
              <a:gd name="T28" fmla="*/ 5 w 7"/>
              <a:gd name="T29" fmla="*/ 63 h 69"/>
              <a:gd name="T30" fmla="*/ 5 w 7"/>
              <a:gd name="T31" fmla="*/ 63 h 69"/>
              <a:gd name="T32" fmla="*/ 5 w 7"/>
              <a:gd name="T33" fmla="*/ 63 h 69"/>
              <a:gd name="T34" fmla="*/ 5 w 7"/>
              <a:gd name="T35" fmla="*/ 62 h 69"/>
              <a:gd name="T36" fmla="*/ 4 w 7"/>
              <a:gd name="T37" fmla="*/ 62 h 69"/>
              <a:gd name="T38" fmla="*/ 4 w 7"/>
              <a:gd name="T39" fmla="*/ 62 h 69"/>
              <a:gd name="T40" fmla="*/ 4 w 7"/>
              <a:gd name="T41" fmla="*/ 61 h 69"/>
              <a:gd name="T42" fmla="*/ 4 w 7"/>
              <a:gd name="T43" fmla="*/ 60 h 69"/>
              <a:gd name="T44" fmla="*/ 4 w 7"/>
              <a:gd name="T45" fmla="*/ 60 h 69"/>
              <a:gd name="T46" fmla="*/ 4 w 7"/>
              <a:gd name="T47" fmla="*/ 60 h 69"/>
              <a:gd name="T48" fmla="*/ 4 w 7"/>
              <a:gd name="T49" fmla="*/ 60 h 69"/>
              <a:gd name="T50" fmla="*/ 4 w 7"/>
              <a:gd name="T51" fmla="*/ 59 h 69"/>
              <a:gd name="T52" fmla="*/ 4 w 7"/>
              <a:gd name="T53" fmla="*/ 59 h 69"/>
              <a:gd name="T54" fmla="*/ 3 w 7"/>
              <a:gd name="T55" fmla="*/ 59 h 69"/>
              <a:gd name="T56" fmla="*/ 3 w 7"/>
              <a:gd name="T57" fmla="*/ 57 h 69"/>
              <a:gd name="T58" fmla="*/ 3 w 7"/>
              <a:gd name="T59" fmla="*/ 57 h 69"/>
              <a:gd name="T60" fmla="*/ 3 w 7"/>
              <a:gd name="T61" fmla="*/ 56 h 69"/>
              <a:gd name="T62" fmla="*/ 3 w 7"/>
              <a:gd name="T63" fmla="*/ 56 h 69"/>
              <a:gd name="T64" fmla="*/ 3 w 7"/>
              <a:gd name="T65" fmla="*/ 56 h 69"/>
              <a:gd name="T66" fmla="*/ 0 w 7"/>
              <a:gd name="T67" fmla="*/ 40 h 69"/>
              <a:gd name="T68" fmla="*/ 0 w 7"/>
              <a:gd name="T69" fmla="*/ 40 h 69"/>
              <a:gd name="T70" fmla="*/ 0 w 7"/>
              <a:gd name="T71" fmla="*/ 40 h 69"/>
              <a:gd name="T72" fmla="*/ 0 w 7"/>
              <a:gd name="T73" fmla="*/ 40 h 69"/>
              <a:gd name="T74" fmla="*/ 0 w 7"/>
              <a:gd name="T75" fmla="*/ 39 h 69"/>
              <a:gd name="T76" fmla="*/ 0 w 7"/>
              <a:gd name="T77" fmla="*/ 39 h 69"/>
              <a:gd name="T78" fmla="*/ 0 w 7"/>
              <a:gd name="T79" fmla="*/ 39 h 69"/>
              <a:gd name="T80" fmla="*/ 0 w 7"/>
              <a:gd name="T81" fmla="*/ 38 h 69"/>
              <a:gd name="T82" fmla="*/ 0 w 7"/>
              <a:gd name="T83" fmla="*/ 38 h 69"/>
              <a:gd name="T84" fmla="*/ 0 w 7"/>
              <a:gd name="T85" fmla="*/ 38 h 69"/>
              <a:gd name="T86" fmla="*/ 7 w 7"/>
              <a:gd name="T87" fmla="*/ 0 h 69"/>
              <a:gd name="T88" fmla="*/ 7 w 7"/>
              <a:gd name="T89" fmla="*/ 0 h 69"/>
              <a:gd name="T90" fmla="*/ 7 w 7"/>
              <a:gd name="T91" fmla="*/ 0 h 69"/>
              <a:gd name="T92" fmla="*/ 7 w 7"/>
              <a:gd name="T93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" h="69">
                <a:moveTo>
                  <a:pt x="7" y="69"/>
                </a:moveTo>
                <a:cubicBezTo>
                  <a:pt x="7" y="69"/>
                  <a:pt x="7" y="69"/>
                  <a:pt x="7" y="69"/>
                </a:cubicBezTo>
                <a:cubicBezTo>
                  <a:pt x="7" y="69"/>
                  <a:pt x="7" y="69"/>
                  <a:pt x="7" y="69"/>
                </a:cubicBezTo>
                <a:moveTo>
                  <a:pt x="7" y="69"/>
                </a:moveTo>
                <a:cubicBezTo>
                  <a:pt x="7" y="69"/>
                  <a:pt x="7" y="69"/>
                  <a:pt x="7" y="69"/>
                </a:cubicBezTo>
                <a:cubicBezTo>
                  <a:pt x="7" y="69"/>
                  <a:pt x="7" y="69"/>
                  <a:pt x="7" y="69"/>
                </a:cubicBezTo>
                <a:moveTo>
                  <a:pt x="7" y="69"/>
                </a:moveTo>
                <a:cubicBezTo>
                  <a:pt x="7" y="69"/>
                  <a:pt x="7" y="69"/>
                  <a:pt x="7" y="69"/>
                </a:cubicBezTo>
                <a:cubicBezTo>
                  <a:pt x="7" y="69"/>
                  <a:pt x="7" y="69"/>
                  <a:pt x="7" y="69"/>
                </a:cubicBezTo>
                <a:moveTo>
                  <a:pt x="7" y="68"/>
                </a:moveTo>
                <a:cubicBezTo>
                  <a:pt x="7" y="68"/>
                  <a:pt x="7" y="68"/>
                  <a:pt x="7" y="68"/>
                </a:cubicBezTo>
                <a:cubicBezTo>
                  <a:pt x="7" y="68"/>
                  <a:pt x="7" y="68"/>
                  <a:pt x="7" y="68"/>
                </a:cubicBezTo>
                <a:moveTo>
                  <a:pt x="6" y="67"/>
                </a:moveTo>
                <a:cubicBezTo>
                  <a:pt x="6" y="67"/>
                  <a:pt x="6" y="67"/>
                  <a:pt x="6" y="67"/>
                </a:cubicBezTo>
                <a:cubicBezTo>
                  <a:pt x="6" y="67"/>
                  <a:pt x="6" y="67"/>
                  <a:pt x="6" y="67"/>
                </a:cubicBezTo>
                <a:moveTo>
                  <a:pt x="6" y="66"/>
                </a:moveTo>
                <a:cubicBezTo>
                  <a:pt x="6" y="66"/>
                  <a:pt x="6" y="66"/>
                  <a:pt x="6" y="66"/>
                </a:cubicBezTo>
                <a:cubicBezTo>
                  <a:pt x="6" y="66"/>
                  <a:pt x="6" y="66"/>
                  <a:pt x="6" y="66"/>
                </a:cubicBezTo>
                <a:moveTo>
                  <a:pt x="6" y="66"/>
                </a:moveTo>
                <a:cubicBezTo>
                  <a:pt x="6" y="66"/>
                  <a:pt x="6" y="66"/>
                  <a:pt x="6" y="66"/>
                </a:cubicBezTo>
                <a:cubicBezTo>
                  <a:pt x="6" y="66"/>
                  <a:pt x="6" y="66"/>
                  <a:pt x="6" y="66"/>
                </a:cubicBezTo>
                <a:moveTo>
                  <a:pt x="6" y="66"/>
                </a:moveTo>
                <a:cubicBezTo>
                  <a:pt x="6" y="66"/>
                  <a:pt x="6" y="66"/>
                  <a:pt x="6" y="66"/>
                </a:cubicBezTo>
                <a:cubicBezTo>
                  <a:pt x="6" y="66"/>
                  <a:pt x="6" y="66"/>
                  <a:pt x="6" y="66"/>
                </a:cubicBezTo>
                <a:moveTo>
                  <a:pt x="6" y="66"/>
                </a:moveTo>
                <a:cubicBezTo>
                  <a:pt x="6" y="66"/>
                  <a:pt x="6" y="66"/>
                  <a:pt x="6" y="66"/>
                </a:cubicBezTo>
                <a:cubicBezTo>
                  <a:pt x="6" y="66"/>
                  <a:pt x="6" y="66"/>
                  <a:pt x="6" y="66"/>
                </a:cubicBezTo>
                <a:moveTo>
                  <a:pt x="5" y="65"/>
                </a:moveTo>
                <a:cubicBezTo>
                  <a:pt x="5" y="65"/>
                  <a:pt x="6" y="65"/>
                  <a:pt x="6" y="66"/>
                </a:cubicBezTo>
                <a:cubicBezTo>
                  <a:pt x="6" y="65"/>
                  <a:pt x="5" y="65"/>
                  <a:pt x="5" y="65"/>
                </a:cubicBezTo>
                <a:moveTo>
                  <a:pt x="5" y="65"/>
                </a:moveTo>
                <a:cubicBezTo>
                  <a:pt x="5" y="65"/>
                  <a:pt x="5" y="65"/>
                  <a:pt x="5" y="65"/>
                </a:cubicBezTo>
                <a:cubicBezTo>
                  <a:pt x="5" y="65"/>
                  <a:pt x="5" y="65"/>
                  <a:pt x="5" y="65"/>
                </a:cubicBezTo>
                <a:moveTo>
                  <a:pt x="5" y="65"/>
                </a:moveTo>
                <a:cubicBezTo>
                  <a:pt x="5" y="65"/>
                  <a:pt x="5" y="65"/>
                  <a:pt x="5" y="65"/>
                </a:cubicBezTo>
                <a:cubicBezTo>
                  <a:pt x="5" y="65"/>
                  <a:pt x="5" y="65"/>
                  <a:pt x="5" y="65"/>
                </a:cubicBezTo>
                <a:moveTo>
                  <a:pt x="5" y="64"/>
                </a:moveTo>
                <a:cubicBezTo>
                  <a:pt x="5" y="64"/>
                  <a:pt x="5" y="64"/>
                  <a:pt x="5" y="64"/>
                </a:cubicBezTo>
                <a:cubicBezTo>
                  <a:pt x="5" y="64"/>
                  <a:pt x="5" y="64"/>
                  <a:pt x="5" y="64"/>
                </a:cubicBezTo>
                <a:moveTo>
                  <a:pt x="5" y="64"/>
                </a:moveTo>
                <a:cubicBezTo>
                  <a:pt x="5" y="64"/>
                  <a:pt x="5" y="64"/>
                  <a:pt x="5" y="64"/>
                </a:cubicBezTo>
                <a:cubicBezTo>
                  <a:pt x="5" y="64"/>
                  <a:pt x="5" y="64"/>
                  <a:pt x="5" y="64"/>
                </a:cubicBezTo>
                <a:moveTo>
                  <a:pt x="5" y="63"/>
                </a:move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3"/>
                </a:cubicBezTo>
                <a:moveTo>
                  <a:pt x="5" y="63"/>
                </a:move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3"/>
                </a:cubicBezTo>
                <a:moveTo>
                  <a:pt x="5" y="63"/>
                </a:move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3"/>
                </a:cubicBezTo>
                <a:moveTo>
                  <a:pt x="5" y="62"/>
                </a:move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2"/>
                </a:cubicBezTo>
                <a:moveTo>
                  <a:pt x="4" y="62"/>
                </a:moveTo>
                <a:cubicBezTo>
                  <a:pt x="4" y="62"/>
                  <a:pt x="4" y="62"/>
                  <a:pt x="4" y="62"/>
                </a:cubicBezTo>
                <a:cubicBezTo>
                  <a:pt x="4" y="62"/>
                  <a:pt x="4" y="62"/>
                  <a:pt x="4" y="62"/>
                </a:cubicBezTo>
                <a:moveTo>
                  <a:pt x="4" y="62"/>
                </a:moveTo>
                <a:cubicBezTo>
                  <a:pt x="4" y="62"/>
                  <a:pt x="4" y="62"/>
                  <a:pt x="4" y="62"/>
                </a:cubicBezTo>
                <a:cubicBezTo>
                  <a:pt x="4" y="62"/>
                  <a:pt x="4" y="62"/>
                  <a:pt x="4" y="62"/>
                </a:cubicBezTo>
                <a:moveTo>
                  <a:pt x="4" y="61"/>
                </a:moveTo>
                <a:cubicBezTo>
                  <a:pt x="4" y="61"/>
                  <a:pt x="4" y="61"/>
                  <a:pt x="4" y="61"/>
                </a:cubicBezTo>
                <a:cubicBezTo>
                  <a:pt x="4" y="61"/>
                  <a:pt x="4" y="61"/>
                  <a:pt x="4" y="61"/>
                </a:cubicBezTo>
                <a:moveTo>
                  <a:pt x="4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60"/>
                  <a:pt x="4" y="60"/>
                  <a:pt x="4" y="60"/>
                </a:cubicBezTo>
                <a:moveTo>
                  <a:pt x="4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60"/>
                  <a:pt x="4" y="60"/>
                  <a:pt x="4" y="60"/>
                </a:cubicBezTo>
                <a:moveTo>
                  <a:pt x="4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60"/>
                  <a:pt x="4" y="60"/>
                  <a:pt x="4" y="60"/>
                </a:cubicBezTo>
                <a:moveTo>
                  <a:pt x="4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60"/>
                  <a:pt x="4" y="60"/>
                  <a:pt x="4" y="60"/>
                </a:cubicBezTo>
                <a:moveTo>
                  <a:pt x="4" y="59"/>
                </a:moveTo>
                <a:cubicBezTo>
                  <a:pt x="4" y="59"/>
                  <a:pt x="4" y="59"/>
                  <a:pt x="4" y="59"/>
                </a:cubicBezTo>
                <a:cubicBezTo>
                  <a:pt x="4" y="59"/>
                  <a:pt x="4" y="59"/>
                  <a:pt x="4" y="59"/>
                </a:cubicBezTo>
                <a:moveTo>
                  <a:pt x="4" y="59"/>
                </a:moveTo>
                <a:cubicBezTo>
                  <a:pt x="4" y="59"/>
                  <a:pt x="4" y="59"/>
                  <a:pt x="4" y="59"/>
                </a:cubicBezTo>
                <a:cubicBezTo>
                  <a:pt x="4" y="59"/>
                  <a:pt x="4" y="59"/>
                  <a:pt x="4" y="59"/>
                </a:cubicBezTo>
                <a:moveTo>
                  <a:pt x="3" y="59"/>
                </a:moveTo>
                <a:cubicBezTo>
                  <a:pt x="3" y="59"/>
                  <a:pt x="3" y="59"/>
                  <a:pt x="3" y="59"/>
                </a:cubicBezTo>
                <a:cubicBezTo>
                  <a:pt x="3" y="59"/>
                  <a:pt x="3" y="59"/>
                  <a:pt x="3" y="59"/>
                </a:cubicBezTo>
                <a:moveTo>
                  <a:pt x="3" y="57"/>
                </a:moveTo>
                <a:cubicBezTo>
                  <a:pt x="3" y="57"/>
                  <a:pt x="3" y="57"/>
                  <a:pt x="3" y="57"/>
                </a:cubicBezTo>
                <a:cubicBezTo>
                  <a:pt x="3" y="57"/>
                  <a:pt x="3" y="57"/>
                  <a:pt x="3" y="57"/>
                </a:cubicBezTo>
                <a:moveTo>
                  <a:pt x="3" y="57"/>
                </a:moveTo>
                <a:cubicBezTo>
                  <a:pt x="3" y="57"/>
                  <a:pt x="3" y="57"/>
                  <a:pt x="3" y="57"/>
                </a:cubicBezTo>
                <a:cubicBezTo>
                  <a:pt x="3" y="57"/>
                  <a:pt x="3" y="57"/>
                  <a:pt x="3" y="57"/>
                </a:cubicBezTo>
                <a:moveTo>
                  <a:pt x="3" y="56"/>
                </a:moveTo>
                <a:cubicBezTo>
                  <a:pt x="3" y="56"/>
                  <a:pt x="3" y="57"/>
                  <a:pt x="3" y="57"/>
                </a:cubicBezTo>
                <a:cubicBezTo>
                  <a:pt x="3" y="57"/>
                  <a:pt x="3" y="56"/>
                  <a:pt x="3" y="56"/>
                </a:cubicBezTo>
                <a:moveTo>
                  <a:pt x="3" y="56"/>
                </a:moveTo>
                <a:cubicBezTo>
                  <a:pt x="3" y="56"/>
                  <a:pt x="3" y="56"/>
                  <a:pt x="3" y="56"/>
                </a:cubicBezTo>
                <a:cubicBezTo>
                  <a:pt x="3" y="56"/>
                  <a:pt x="3" y="56"/>
                  <a:pt x="3" y="56"/>
                </a:cubicBezTo>
                <a:moveTo>
                  <a:pt x="3" y="56"/>
                </a:moveTo>
                <a:cubicBezTo>
                  <a:pt x="3" y="56"/>
                  <a:pt x="3" y="56"/>
                  <a:pt x="3" y="56"/>
                </a:cubicBezTo>
                <a:cubicBezTo>
                  <a:pt x="3" y="56"/>
                  <a:pt x="3" y="56"/>
                  <a:pt x="3" y="56"/>
                </a:cubicBezTo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moveTo>
                  <a:pt x="0" y="39"/>
                </a:moveTo>
                <a:cubicBezTo>
                  <a:pt x="0" y="39"/>
                  <a:pt x="0" y="39"/>
                  <a:pt x="0" y="39"/>
                </a:cubicBezTo>
                <a:cubicBezTo>
                  <a:pt x="0" y="39"/>
                  <a:pt x="0" y="39"/>
                  <a:pt x="0" y="39"/>
                </a:cubicBezTo>
                <a:moveTo>
                  <a:pt x="0" y="39"/>
                </a:moveTo>
                <a:cubicBezTo>
                  <a:pt x="0" y="39"/>
                  <a:pt x="0" y="39"/>
                  <a:pt x="0" y="39"/>
                </a:cubicBezTo>
                <a:cubicBezTo>
                  <a:pt x="0" y="39"/>
                  <a:pt x="0" y="39"/>
                  <a:pt x="0" y="39"/>
                </a:cubicBezTo>
                <a:moveTo>
                  <a:pt x="0" y="39"/>
                </a:moveTo>
                <a:cubicBezTo>
                  <a:pt x="0" y="39"/>
                  <a:pt x="0" y="39"/>
                  <a:pt x="0" y="39"/>
                </a:cubicBezTo>
                <a:cubicBezTo>
                  <a:pt x="0" y="39"/>
                  <a:pt x="0" y="39"/>
                  <a:pt x="0" y="39"/>
                </a:cubicBezTo>
                <a:moveTo>
                  <a:pt x="0" y="38"/>
                </a:moveTo>
                <a:cubicBezTo>
                  <a:pt x="0" y="38"/>
                  <a:pt x="0" y="39"/>
                  <a:pt x="0" y="39"/>
                </a:cubicBezTo>
                <a:cubicBezTo>
                  <a:pt x="0" y="39"/>
                  <a:pt x="0" y="38"/>
                  <a:pt x="0" y="38"/>
                </a:cubicBezTo>
                <a:moveTo>
                  <a:pt x="0" y="38"/>
                </a:moveTo>
                <a:cubicBezTo>
                  <a:pt x="0" y="38"/>
                  <a:pt x="0" y="38"/>
                  <a:pt x="0" y="38"/>
                </a:cubicBezTo>
                <a:cubicBezTo>
                  <a:pt x="0" y="38"/>
                  <a:pt x="0" y="38"/>
                  <a:pt x="0" y="38"/>
                </a:cubicBezTo>
                <a:moveTo>
                  <a:pt x="0" y="38"/>
                </a:moveTo>
                <a:cubicBezTo>
                  <a:pt x="0" y="38"/>
                  <a:pt x="0" y="38"/>
                  <a:pt x="0" y="38"/>
                </a:cubicBezTo>
                <a:cubicBezTo>
                  <a:pt x="0" y="38"/>
                  <a:pt x="0" y="38"/>
                  <a:pt x="0" y="38"/>
                </a:cubicBezTo>
                <a:moveTo>
                  <a:pt x="7" y="0"/>
                </a:moveTo>
                <a:cubicBezTo>
                  <a:pt x="2" y="12"/>
                  <a:pt x="0" y="24"/>
                  <a:pt x="0" y="38"/>
                </a:cubicBezTo>
                <a:cubicBezTo>
                  <a:pt x="0" y="24"/>
                  <a:pt x="2" y="12"/>
                  <a:pt x="7" y="0"/>
                </a:cubicBezTo>
                <a:moveTo>
                  <a:pt x="7" y="0"/>
                </a:move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moveTo>
                  <a:pt x="7" y="0"/>
                </a:move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moveTo>
                  <a:pt x="7" y="0"/>
                </a:move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04" name="Forma libre 70"/>
          <p:cNvSpPr>
            <a:spLocks noEditPoints="1"/>
          </p:cNvSpPr>
          <p:nvPr/>
        </p:nvSpPr>
        <p:spPr bwMode="auto">
          <a:xfrm>
            <a:off x="1763713" y="2859478"/>
            <a:ext cx="1588" cy="55563"/>
          </a:xfrm>
          <a:custGeom>
            <a:avLst/>
            <a:gdLst>
              <a:gd name="T0" fmla="*/ 1 w 1"/>
              <a:gd name="T1" fmla="*/ 23 h 23"/>
              <a:gd name="T2" fmla="*/ 1 w 1"/>
              <a:gd name="T3" fmla="*/ 22 h 23"/>
              <a:gd name="T4" fmla="*/ 1 w 1"/>
              <a:gd name="T5" fmla="*/ 22 h 23"/>
              <a:gd name="T6" fmla="*/ 1 w 1"/>
              <a:gd name="T7" fmla="*/ 21 h 23"/>
              <a:gd name="T8" fmla="*/ 1 w 1"/>
              <a:gd name="T9" fmla="*/ 20 h 23"/>
              <a:gd name="T10" fmla="*/ 1 w 1"/>
              <a:gd name="T11" fmla="*/ 20 h 23"/>
              <a:gd name="T12" fmla="*/ 0 w 1"/>
              <a:gd name="T13" fmla="*/ 20 h 23"/>
              <a:gd name="T14" fmla="*/ 0 w 1"/>
              <a:gd name="T15" fmla="*/ 19 h 23"/>
              <a:gd name="T16" fmla="*/ 0 w 1"/>
              <a:gd name="T17" fmla="*/ 19 h 23"/>
              <a:gd name="T18" fmla="*/ 0 w 1"/>
              <a:gd name="T19" fmla="*/ 18 h 23"/>
              <a:gd name="T20" fmla="*/ 0 w 1"/>
              <a:gd name="T21" fmla="*/ 18 h 23"/>
              <a:gd name="T22" fmla="*/ 0 w 1"/>
              <a:gd name="T23" fmla="*/ 18 h 23"/>
              <a:gd name="T24" fmla="*/ 0 w 1"/>
              <a:gd name="T25" fmla="*/ 17 h 23"/>
              <a:gd name="T26" fmla="*/ 0 w 1"/>
              <a:gd name="T27" fmla="*/ 17 h 23"/>
              <a:gd name="T28" fmla="*/ 0 w 1"/>
              <a:gd name="T29" fmla="*/ 17 h 23"/>
              <a:gd name="T30" fmla="*/ 0 w 1"/>
              <a:gd name="T31" fmla="*/ 16 h 23"/>
              <a:gd name="T32" fmla="*/ 0 w 1"/>
              <a:gd name="T33" fmla="*/ 16 h 23"/>
              <a:gd name="T34" fmla="*/ 0 w 1"/>
              <a:gd name="T35" fmla="*/ 15 h 23"/>
              <a:gd name="T36" fmla="*/ 0 w 1"/>
              <a:gd name="T37" fmla="*/ 15 h 23"/>
              <a:gd name="T38" fmla="*/ 0 w 1"/>
              <a:gd name="T39" fmla="*/ 15 h 23"/>
              <a:gd name="T40" fmla="*/ 0 w 1"/>
              <a:gd name="T41" fmla="*/ 14 h 23"/>
              <a:gd name="T42" fmla="*/ 0 w 1"/>
              <a:gd name="T43" fmla="*/ 14 h 23"/>
              <a:gd name="T44" fmla="*/ 0 w 1"/>
              <a:gd name="T45" fmla="*/ 13 h 23"/>
              <a:gd name="T46" fmla="*/ 0 w 1"/>
              <a:gd name="T47" fmla="*/ 13 h 23"/>
              <a:gd name="T48" fmla="*/ 0 w 1"/>
              <a:gd name="T49" fmla="*/ 12 h 23"/>
              <a:gd name="T50" fmla="*/ 0 w 1"/>
              <a:gd name="T51" fmla="*/ 12 h 23"/>
              <a:gd name="T52" fmla="*/ 0 w 1"/>
              <a:gd name="T53" fmla="*/ 12 h 23"/>
              <a:gd name="T54" fmla="*/ 0 w 1"/>
              <a:gd name="T55" fmla="*/ 11 h 23"/>
              <a:gd name="T56" fmla="*/ 0 w 1"/>
              <a:gd name="T57" fmla="*/ 11 h 23"/>
              <a:gd name="T58" fmla="*/ 0 w 1"/>
              <a:gd name="T59" fmla="*/ 11 h 23"/>
              <a:gd name="T60" fmla="*/ 0 w 1"/>
              <a:gd name="T61" fmla="*/ 10 h 23"/>
              <a:gd name="T62" fmla="*/ 0 w 1"/>
              <a:gd name="T63" fmla="*/ 10 h 23"/>
              <a:gd name="T64" fmla="*/ 0 w 1"/>
              <a:gd name="T65" fmla="*/ 9 h 23"/>
              <a:gd name="T66" fmla="*/ 0 w 1"/>
              <a:gd name="T67" fmla="*/ 9 h 23"/>
              <a:gd name="T68" fmla="*/ 0 w 1"/>
              <a:gd name="T69" fmla="*/ 9 h 23"/>
              <a:gd name="T70" fmla="*/ 0 w 1"/>
              <a:gd name="T71" fmla="*/ 8 h 23"/>
              <a:gd name="T72" fmla="*/ 0 w 1"/>
              <a:gd name="T73" fmla="*/ 8 h 23"/>
              <a:gd name="T74" fmla="*/ 0 w 1"/>
              <a:gd name="T75" fmla="*/ 8 h 23"/>
              <a:gd name="T76" fmla="*/ 0 w 1"/>
              <a:gd name="T77" fmla="*/ 7 h 23"/>
              <a:gd name="T78" fmla="*/ 0 w 1"/>
              <a:gd name="T79" fmla="*/ 6 h 23"/>
              <a:gd name="T80" fmla="*/ 0 w 1"/>
              <a:gd name="T81" fmla="*/ 6 h 23"/>
              <a:gd name="T82" fmla="*/ 0 w 1"/>
              <a:gd name="T83" fmla="*/ 6 h 23"/>
              <a:gd name="T84" fmla="*/ 0 w 1"/>
              <a:gd name="T85" fmla="*/ 5 h 23"/>
              <a:gd name="T86" fmla="*/ 0 w 1"/>
              <a:gd name="T87" fmla="*/ 5 h 23"/>
              <a:gd name="T88" fmla="*/ 0 w 1"/>
              <a:gd name="T89" fmla="*/ 5 h 23"/>
              <a:gd name="T90" fmla="*/ 0 w 1"/>
              <a:gd name="T91" fmla="*/ 4 h 23"/>
              <a:gd name="T92" fmla="*/ 0 w 1"/>
              <a:gd name="T93" fmla="*/ 4 h 23"/>
              <a:gd name="T94" fmla="*/ 0 w 1"/>
              <a:gd name="T95" fmla="*/ 3 h 23"/>
              <a:gd name="T96" fmla="*/ 0 w 1"/>
              <a:gd name="T97" fmla="*/ 3 h 23"/>
              <a:gd name="T98" fmla="*/ 0 w 1"/>
              <a:gd name="T99" fmla="*/ 3 h 23"/>
              <a:gd name="T100" fmla="*/ 0 w 1"/>
              <a:gd name="T101" fmla="*/ 2 h 23"/>
              <a:gd name="T102" fmla="*/ 0 w 1"/>
              <a:gd name="T103" fmla="*/ 1 h 23"/>
              <a:gd name="T104" fmla="*/ 0 w 1"/>
              <a:gd name="T105" fmla="*/ 1 h 23"/>
              <a:gd name="T106" fmla="*/ 0 w 1"/>
              <a:gd name="T107" fmla="*/ 1 h 23"/>
              <a:gd name="T108" fmla="*/ 0 w 1"/>
              <a:gd name="T109" fmla="*/ 0 h 23"/>
              <a:gd name="T110" fmla="*/ 0 w 1"/>
              <a:gd name="T111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" h="23">
                <a:moveTo>
                  <a:pt x="1" y="23"/>
                </a:moveTo>
                <a:cubicBezTo>
                  <a:pt x="1" y="23"/>
                  <a:pt x="1" y="23"/>
                  <a:pt x="1" y="23"/>
                </a:cubicBezTo>
                <a:cubicBezTo>
                  <a:pt x="1" y="23"/>
                  <a:pt x="1" y="23"/>
                  <a:pt x="1" y="23"/>
                </a:cubicBezTo>
                <a:moveTo>
                  <a:pt x="1" y="23"/>
                </a:moveTo>
                <a:cubicBezTo>
                  <a:pt x="1" y="23"/>
                  <a:pt x="1" y="23"/>
                  <a:pt x="1" y="23"/>
                </a:cubicBezTo>
                <a:cubicBezTo>
                  <a:pt x="1" y="23"/>
                  <a:pt x="1" y="23"/>
                  <a:pt x="1" y="23"/>
                </a:cubicBezTo>
                <a:moveTo>
                  <a:pt x="1" y="22"/>
                </a:moveTo>
                <a:cubicBezTo>
                  <a:pt x="1" y="22"/>
                  <a:pt x="1" y="22"/>
                  <a:pt x="1" y="22"/>
                </a:cubicBezTo>
                <a:cubicBezTo>
                  <a:pt x="1" y="22"/>
                  <a:pt x="1" y="22"/>
                  <a:pt x="1" y="22"/>
                </a:cubicBezTo>
                <a:moveTo>
                  <a:pt x="1" y="22"/>
                </a:moveTo>
                <a:cubicBezTo>
                  <a:pt x="1" y="22"/>
                  <a:pt x="1" y="22"/>
                  <a:pt x="1" y="22"/>
                </a:cubicBezTo>
                <a:cubicBezTo>
                  <a:pt x="1" y="22"/>
                  <a:pt x="1" y="22"/>
                  <a:pt x="1" y="22"/>
                </a:cubicBezTo>
                <a:moveTo>
                  <a:pt x="1" y="21"/>
                </a:moveTo>
                <a:cubicBezTo>
                  <a:pt x="1" y="21"/>
                  <a:pt x="1" y="21"/>
                  <a:pt x="1" y="21"/>
                </a:cubicBezTo>
                <a:cubicBezTo>
                  <a:pt x="1" y="21"/>
                  <a:pt x="1" y="21"/>
                  <a:pt x="1" y="21"/>
                </a:cubicBezTo>
                <a:moveTo>
                  <a:pt x="1" y="21"/>
                </a:moveTo>
                <a:cubicBezTo>
                  <a:pt x="1" y="21"/>
                  <a:pt x="1" y="21"/>
                  <a:pt x="1" y="21"/>
                </a:cubicBezTo>
                <a:cubicBezTo>
                  <a:pt x="1" y="21"/>
                  <a:pt x="1" y="21"/>
                  <a:pt x="1" y="21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7"/>
                </a:moveTo>
                <a:cubicBezTo>
                  <a:pt x="0" y="17"/>
                  <a:pt x="0" y="18"/>
                  <a:pt x="0" y="18"/>
                </a:cubicBezTo>
                <a:cubicBezTo>
                  <a:pt x="0" y="18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5"/>
                </a:moveTo>
                <a:cubicBezTo>
                  <a:pt x="0" y="15"/>
                  <a:pt x="0" y="15"/>
                  <a:pt x="0" y="16"/>
                </a:cubicBezTo>
                <a:cubicBezTo>
                  <a:pt x="0" y="15"/>
                  <a:pt x="0" y="15"/>
                  <a:pt x="0" y="15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4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2"/>
                </a:moveTo>
                <a:cubicBezTo>
                  <a:pt x="0" y="12"/>
                  <a:pt x="0" y="13"/>
                  <a:pt x="0" y="13"/>
                </a:cubicBezTo>
                <a:cubicBezTo>
                  <a:pt x="0" y="13"/>
                  <a:pt x="0" y="12"/>
                  <a:pt x="0" y="12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1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0"/>
                </a:moveTo>
                <a:cubicBezTo>
                  <a:pt x="0" y="10"/>
                  <a:pt x="0" y="10"/>
                  <a:pt x="0" y="11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9"/>
                </a:moveTo>
                <a:cubicBezTo>
                  <a:pt x="0" y="9"/>
                  <a:pt x="0" y="10"/>
                  <a:pt x="0" y="10"/>
                </a:cubicBezTo>
                <a:cubicBezTo>
                  <a:pt x="0" y="10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7"/>
                </a:moveTo>
                <a:cubicBezTo>
                  <a:pt x="0" y="7"/>
                  <a:pt x="0" y="7"/>
                  <a:pt x="0" y="8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6"/>
                </a:moveTo>
                <a:cubicBezTo>
                  <a:pt x="0" y="6"/>
                  <a:pt x="0" y="6"/>
                  <a:pt x="0" y="7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3"/>
                </a:moveTo>
                <a:cubicBezTo>
                  <a:pt x="0" y="3"/>
                  <a:pt x="0" y="4"/>
                  <a:pt x="0" y="4"/>
                </a:cubicBezTo>
                <a:cubicBezTo>
                  <a:pt x="0" y="4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12" name="Forma libre 78"/>
          <p:cNvSpPr>
            <a:spLocks noEditPoints="1"/>
          </p:cNvSpPr>
          <p:nvPr/>
        </p:nvSpPr>
        <p:spPr bwMode="auto">
          <a:xfrm>
            <a:off x="1012825" y="4132653"/>
            <a:ext cx="44450" cy="134938"/>
          </a:xfrm>
          <a:custGeom>
            <a:avLst/>
            <a:gdLst>
              <a:gd name="T0" fmla="*/ 18 w 18"/>
              <a:gd name="T1" fmla="*/ 55 h 55"/>
              <a:gd name="T2" fmla="*/ 18 w 18"/>
              <a:gd name="T3" fmla="*/ 55 h 55"/>
              <a:gd name="T4" fmla="*/ 18 w 18"/>
              <a:gd name="T5" fmla="*/ 55 h 55"/>
              <a:gd name="T6" fmla="*/ 18 w 18"/>
              <a:gd name="T7" fmla="*/ 55 h 55"/>
              <a:gd name="T8" fmla="*/ 18 w 18"/>
              <a:gd name="T9" fmla="*/ 55 h 55"/>
              <a:gd name="T10" fmla="*/ 18 w 18"/>
              <a:gd name="T11" fmla="*/ 55 h 55"/>
              <a:gd name="T12" fmla="*/ 17 w 18"/>
              <a:gd name="T13" fmla="*/ 55 h 55"/>
              <a:gd name="T14" fmla="*/ 18 w 18"/>
              <a:gd name="T15" fmla="*/ 55 h 55"/>
              <a:gd name="T16" fmla="*/ 17 w 18"/>
              <a:gd name="T17" fmla="*/ 55 h 55"/>
              <a:gd name="T18" fmla="*/ 0 w 18"/>
              <a:gd name="T19" fmla="*/ 1 h 55"/>
              <a:gd name="T20" fmla="*/ 17 w 18"/>
              <a:gd name="T21" fmla="*/ 55 h 55"/>
              <a:gd name="T22" fmla="*/ 0 w 18"/>
              <a:gd name="T23" fmla="*/ 1 h 55"/>
              <a:gd name="T24" fmla="*/ 0 w 18"/>
              <a:gd name="T25" fmla="*/ 1 h 55"/>
              <a:gd name="T26" fmla="*/ 0 w 18"/>
              <a:gd name="T27" fmla="*/ 1 h 55"/>
              <a:gd name="T28" fmla="*/ 0 w 18"/>
              <a:gd name="T29" fmla="*/ 1 h 55"/>
              <a:gd name="T30" fmla="*/ 0 w 18"/>
              <a:gd name="T31" fmla="*/ 1 h 55"/>
              <a:gd name="T32" fmla="*/ 0 w 18"/>
              <a:gd name="T33" fmla="*/ 1 h 55"/>
              <a:gd name="T34" fmla="*/ 0 w 18"/>
              <a:gd name="T35" fmla="*/ 1 h 55"/>
              <a:gd name="T36" fmla="*/ 0 w 18"/>
              <a:gd name="T37" fmla="*/ 0 h 55"/>
              <a:gd name="T38" fmla="*/ 0 w 18"/>
              <a:gd name="T39" fmla="*/ 1 h 55"/>
              <a:gd name="T40" fmla="*/ 0 w 18"/>
              <a:gd name="T41" fmla="*/ 1 h 55"/>
              <a:gd name="T42" fmla="*/ 0 w 18"/>
              <a:gd name="T43" fmla="*/ 0 h 55"/>
              <a:gd name="T44" fmla="*/ 0 w 18"/>
              <a:gd name="T45" fmla="*/ 0 h 55"/>
              <a:gd name="T46" fmla="*/ 0 w 18"/>
              <a:gd name="T47" fmla="*/ 0 h 55"/>
              <a:gd name="T48" fmla="*/ 0 w 18"/>
              <a:gd name="T49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" h="55"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7" y="55"/>
                </a:moveTo>
                <a:cubicBezTo>
                  <a:pt x="17" y="55"/>
                  <a:pt x="18" y="55"/>
                  <a:pt x="18" y="55"/>
                </a:cubicBezTo>
                <a:cubicBezTo>
                  <a:pt x="18" y="55"/>
                  <a:pt x="17" y="55"/>
                  <a:pt x="17" y="55"/>
                </a:cubicBezTo>
                <a:moveTo>
                  <a:pt x="0" y="1"/>
                </a:moveTo>
                <a:cubicBezTo>
                  <a:pt x="0" y="21"/>
                  <a:pt x="7" y="40"/>
                  <a:pt x="17" y="55"/>
                </a:cubicBezTo>
                <a:cubicBezTo>
                  <a:pt x="7" y="40"/>
                  <a:pt x="0" y="2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0"/>
                  <a:pt x="0" y="0"/>
                  <a:pt x="0" y="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20" name="Forma libre 86"/>
          <p:cNvSpPr>
            <a:spLocks noEditPoints="1"/>
          </p:cNvSpPr>
          <p:nvPr/>
        </p:nvSpPr>
        <p:spPr bwMode="auto">
          <a:xfrm>
            <a:off x="1724025" y="5348678"/>
            <a:ext cx="9525" cy="117475"/>
          </a:xfrm>
          <a:custGeom>
            <a:avLst/>
            <a:gdLst>
              <a:gd name="T0" fmla="*/ 3 w 4"/>
              <a:gd name="T1" fmla="*/ 47 h 48"/>
              <a:gd name="T2" fmla="*/ 3 w 4"/>
              <a:gd name="T3" fmla="*/ 47 h 48"/>
              <a:gd name="T4" fmla="*/ 2 w 4"/>
              <a:gd name="T5" fmla="*/ 47 h 48"/>
              <a:gd name="T6" fmla="*/ 2 w 4"/>
              <a:gd name="T7" fmla="*/ 46 h 48"/>
              <a:gd name="T8" fmla="*/ 2 w 4"/>
              <a:gd name="T9" fmla="*/ 46 h 48"/>
              <a:gd name="T10" fmla="*/ 0 w 4"/>
              <a:gd name="T11" fmla="*/ 23 h 48"/>
              <a:gd name="T12" fmla="*/ 0 w 4"/>
              <a:gd name="T13" fmla="*/ 22 h 48"/>
              <a:gd name="T14" fmla="*/ 0 w 4"/>
              <a:gd name="T15" fmla="*/ 22 h 48"/>
              <a:gd name="T16" fmla="*/ 0 w 4"/>
              <a:gd name="T17" fmla="*/ 22 h 48"/>
              <a:gd name="T18" fmla="*/ 0 w 4"/>
              <a:gd name="T19" fmla="*/ 22 h 48"/>
              <a:gd name="T20" fmla="*/ 0 w 4"/>
              <a:gd name="T21" fmla="*/ 21 h 48"/>
              <a:gd name="T22" fmla="*/ 0 w 4"/>
              <a:gd name="T23" fmla="*/ 20 h 48"/>
              <a:gd name="T24" fmla="*/ 0 w 4"/>
              <a:gd name="T25" fmla="*/ 20 h 48"/>
              <a:gd name="T26" fmla="*/ 0 w 4"/>
              <a:gd name="T27" fmla="*/ 20 h 48"/>
              <a:gd name="T28" fmla="*/ 0 w 4"/>
              <a:gd name="T29" fmla="*/ 19 h 48"/>
              <a:gd name="T30" fmla="*/ 0 w 4"/>
              <a:gd name="T31" fmla="*/ 19 h 48"/>
              <a:gd name="T32" fmla="*/ 0 w 4"/>
              <a:gd name="T33" fmla="*/ 19 h 48"/>
              <a:gd name="T34" fmla="*/ 0 w 4"/>
              <a:gd name="T35" fmla="*/ 18 h 48"/>
              <a:gd name="T36" fmla="*/ 0 w 4"/>
              <a:gd name="T37" fmla="*/ 18 h 48"/>
              <a:gd name="T38" fmla="*/ 0 w 4"/>
              <a:gd name="T39" fmla="*/ 18 h 48"/>
              <a:gd name="T40" fmla="*/ 1 w 4"/>
              <a:gd name="T41" fmla="*/ 17 h 48"/>
              <a:gd name="T42" fmla="*/ 1 w 4"/>
              <a:gd name="T43" fmla="*/ 17 h 48"/>
              <a:gd name="T44" fmla="*/ 1 w 4"/>
              <a:gd name="T45" fmla="*/ 16 h 48"/>
              <a:gd name="T46" fmla="*/ 1 w 4"/>
              <a:gd name="T47" fmla="*/ 15 h 48"/>
              <a:gd name="T48" fmla="*/ 1 w 4"/>
              <a:gd name="T49" fmla="*/ 15 h 48"/>
              <a:gd name="T50" fmla="*/ 1 w 4"/>
              <a:gd name="T51" fmla="*/ 15 h 48"/>
              <a:gd name="T52" fmla="*/ 1 w 4"/>
              <a:gd name="T53" fmla="*/ 14 h 48"/>
              <a:gd name="T54" fmla="*/ 1 w 4"/>
              <a:gd name="T55" fmla="*/ 14 h 48"/>
              <a:gd name="T56" fmla="*/ 1 w 4"/>
              <a:gd name="T57" fmla="*/ 14 h 48"/>
              <a:gd name="T58" fmla="*/ 1 w 4"/>
              <a:gd name="T59" fmla="*/ 13 h 48"/>
              <a:gd name="T60" fmla="*/ 1 w 4"/>
              <a:gd name="T61" fmla="*/ 13 h 48"/>
              <a:gd name="T62" fmla="*/ 1 w 4"/>
              <a:gd name="T63" fmla="*/ 11 h 48"/>
              <a:gd name="T64" fmla="*/ 1 w 4"/>
              <a:gd name="T65" fmla="*/ 11 h 48"/>
              <a:gd name="T66" fmla="*/ 1 w 4"/>
              <a:gd name="T67" fmla="*/ 11 h 48"/>
              <a:gd name="T68" fmla="*/ 1 w 4"/>
              <a:gd name="T69" fmla="*/ 10 h 48"/>
              <a:gd name="T70" fmla="*/ 1 w 4"/>
              <a:gd name="T71" fmla="*/ 10 h 48"/>
              <a:gd name="T72" fmla="*/ 1 w 4"/>
              <a:gd name="T73" fmla="*/ 10 h 48"/>
              <a:gd name="T74" fmla="*/ 2 w 4"/>
              <a:gd name="T75" fmla="*/ 9 h 48"/>
              <a:gd name="T76" fmla="*/ 2 w 4"/>
              <a:gd name="T77" fmla="*/ 8 h 48"/>
              <a:gd name="T78" fmla="*/ 2 w 4"/>
              <a:gd name="T79" fmla="*/ 8 h 48"/>
              <a:gd name="T80" fmla="*/ 2 w 4"/>
              <a:gd name="T81" fmla="*/ 8 h 48"/>
              <a:gd name="T82" fmla="*/ 2 w 4"/>
              <a:gd name="T83" fmla="*/ 7 h 48"/>
              <a:gd name="T84" fmla="*/ 2 w 4"/>
              <a:gd name="T85" fmla="*/ 7 h 48"/>
              <a:gd name="T86" fmla="*/ 2 w 4"/>
              <a:gd name="T87" fmla="*/ 6 h 48"/>
              <a:gd name="T88" fmla="*/ 2 w 4"/>
              <a:gd name="T89" fmla="*/ 5 h 48"/>
              <a:gd name="T90" fmla="*/ 2 w 4"/>
              <a:gd name="T91" fmla="*/ 5 h 48"/>
              <a:gd name="T92" fmla="*/ 2 w 4"/>
              <a:gd name="T93" fmla="*/ 5 h 48"/>
              <a:gd name="T94" fmla="*/ 3 w 4"/>
              <a:gd name="T95" fmla="*/ 4 h 48"/>
              <a:gd name="T96" fmla="*/ 3 w 4"/>
              <a:gd name="T97" fmla="*/ 4 h 48"/>
              <a:gd name="T98" fmla="*/ 3 w 4"/>
              <a:gd name="T99" fmla="*/ 4 h 48"/>
              <a:gd name="T100" fmla="*/ 3 w 4"/>
              <a:gd name="T101" fmla="*/ 3 h 48"/>
              <a:gd name="T102" fmla="*/ 3 w 4"/>
              <a:gd name="T103" fmla="*/ 3 h 48"/>
              <a:gd name="T104" fmla="*/ 3 w 4"/>
              <a:gd name="T105" fmla="*/ 3 h 48"/>
              <a:gd name="T106" fmla="*/ 3 w 4"/>
              <a:gd name="T107" fmla="*/ 2 h 48"/>
              <a:gd name="T108" fmla="*/ 3 w 4"/>
              <a:gd name="T109" fmla="*/ 2 h 48"/>
              <a:gd name="T110" fmla="*/ 3 w 4"/>
              <a:gd name="T111" fmla="*/ 1 h 48"/>
              <a:gd name="T112" fmla="*/ 3 w 4"/>
              <a:gd name="T113" fmla="*/ 1 h 48"/>
              <a:gd name="T114" fmla="*/ 4 w 4"/>
              <a:gd name="T115" fmla="*/ 1 h 48"/>
              <a:gd name="T116" fmla="*/ 4 w 4"/>
              <a:gd name="T117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4" h="48">
                <a:moveTo>
                  <a:pt x="3" y="48"/>
                </a:moveTo>
                <a:cubicBezTo>
                  <a:pt x="3" y="48"/>
                  <a:pt x="3" y="48"/>
                  <a:pt x="3" y="48"/>
                </a:cubicBezTo>
                <a:cubicBezTo>
                  <a:pt x="3" y="48"/>
                  <a:pt x="3" y="48"/>
                  <a:pt x="3" y="48"/>
                </a:cubicBezTo>
                <a:moveTo>
                  <a:pt x="3" y="47"/>
                </a:moveTo>
                <a:cubicBezTo>
                  <a:pt x="3" y="47"/>
                  <a:pt x="3" y="47"/>
                  <a:pt x="3" y="47"/>
                </a:cubicBezTo>
                <a:cubicBezTo>
                  <a:pt x="3" y="47"/>
                  <a:pt x="3" y="47"/>
                  <a:pt x="3" y="47"/>
                </a:cubicBezTo>
                <a:moveTo>
                  <a:pt x="2" y="47"/>
                </a:moveTo>
                <a:cubicBezTo>
                  <a:pt x="3" y="47"/>
                  <a:pt x="3" y="47"/>
                  <a:pt x="3" y="47"/>
                </a:cubicBezTo>
                <a:cubicBezTo>
                  <a:pt x="3" y="47"/>
                  <a:pt x="3" y="47"/>
                  <a:pt x="2" y="47"/>
                </a:cubicBezTo>
                <a:moveTo>
                  <a:pt x="2" y="47"/>
                </a:moveTo>
                <a:cubicBezTo>
                  <a:pt x="2" y="47"/>
                  <a:pt x="2" y="47"/>
                  <a:pt x="2" y="47"/>
                </a:cubicBezTo>
                <a:cubicBezTo>
                  <a:pt x="2" y="47"/>
                  <a:pt x="2" y="47"/>
                  <a:pt x="2" y="47"/>
                </a:cubicBezTo>
                <a:moveTo>
                  <a:pt x="2" y="46"/>
                </a:moveTo>
                <a:cubicBezTo>
                  <a:pt x="2" y="46"/>
                  <a:pt x="2" y="46"/>
                  <a:pt x="2" y="46"/>
                </a:cubicBezTo>
                <a:cubicBezTo>
                  <a:pt x="2" y="46"/>
                  <a:pt x="2" y="46"/>
                  <a:pt x="2" y="46"/>
                </a:cubicBezTo>
                <a:moveTo>
                  <a:pt x="2" y="46"/>
                </a:moveTo>
                <a:cubicBezTo>
                  <a:pt x="2" y="46"/>
                  <a:pt x="2" y="46"/>
                  <a:pt x="2" y="46"/>
                </a:cubicBezTo>
                <a:cubicBezTo>
                  <a:pt x="2" y="46"/>
                  <a:pt x="2" y="46"/>
                  <a:pt x="2" y="46"/>
                </a:cubicBezTo>
                <a:moveTo>
                  <a:pt x="2" y="45"/>
                </a:moveTo>
                <a:cubicBezTo>
                  <a:pt x="2" y="46"/>
                  <a:pt x="2" y="46"/>
                  <a:pt x="2" y="46"/>
                </a:cubicBezTo>
                <a:cubicBezTo>
                  <a:pt x="2" y="46"/>
                  <a:pt x="2" y="46"/>
                  <a:pt x="2" y="45"/>
                </a:cubicBezTo>
                <a:moveTo>
                  <a:pt x="0" y="23"/>
                </a:moveTo>
                <a:cubicBezTo>
                  <a:pt x="0" y="31"/>
                  <a:pt x="1" y="38"/>
                  <a:pt x="2" y="45"/>
                </a:cubicBezTo>
                <a:cubicBezTo>
                  <a:pt x="1" y="38"/>
                  <a:pt x="0" y="31"/>
                  <a:pt x="0" y="23"/>
                </a:cubicBezTo>
                <a:moveTo>
                  <a:pt x="0" y="23"/>
                </a:moveTo>
                <a:cubicBezTo>
                  <a:pt x="0" y="23"/>
                  <a:pt x="0" y="23"/>
                  <a:pt x="0" y="23"/>
                </a:cubicBezTo>
                <a:cubicBezTo>
                  <a:pt x="0" y="23"/>
                  <a:pt x="0" y="23"/>
                  <a:pt x="0" y="23"/>
                </a:cubicBezTo>
                <a:moveTo>
                  <a:pt x="0" y="22"/>
                </a:moveTo>
                <a:cubicBezTo>
                  <a:pt x="0" y="22"/>
                  <a:pt x="0" y="22"/>
                  <a:pt x="0" y="22"/>
                </a:cubicBezTo>
                <a:cubicBezTo>
                  <a:pt x="0" y="23"/>
                  <a:pt x="0" y="23"/>
                  <a:pt x="0" y="23"/>
                </a:cubicBezTo>
                <a:cubicBezTo>
                  <a:pt x="0" y="23"/>
                  <a:pt x="0" y="23"/>
                  <a:pt x="0" y="22"/>
                </a:cubicBezTo>
                <a:cubicBezTo>
                  <a:pt x="0" y="22"/>
                  <a:pt x="0" y="22"/>
                  <a:pt x="0" y="22"/>
                </a:cubicBezTo>
                <a:moveTo>
                  <a:pt x="0" y="22"/>
                </a:moveTo>
                <a:cubicBezTo>
                  <a:pt x="0" y="22"/>
                  <a:pt x="0" y="22"/>
                  <a:pt x="0" y="22"/>
                </a:cubicBezTo>
                <a:cubicBezTo>
                  <a:pt x="0" y="22"/>
                  <a:pt x="0" y="22"/>
                  <a:pt x="0" y="22"/>
                </a:cubicBezTo>
                <a:moveTo>
                  <a:pt x="0" y="22"/>
                </a:moveTo>
                <a:cubicBezTo>
                  <a:pt x="0" y="22"/>
                  <a:pt x="0" y="22"/>
                  <a:pt x="0" y="22"/>
                </a:cubicBezTo>
                <a:cubicBezTo>
                  <a:pt x="0" y="22"/>
                  <a:pt x="0" y="22"/>
                  <a:pt x="0" y="22"/>
                </a:cubicBezTo>
                <a:moveTo>
                  <a:pt x="0" y="21"/>
                </a:moveTo>
                <a:cubicBezTo>
                  <a:pt x="0" y="21"/>
                  <a:pt x="0" y="21"/>
                  <a:pt x="0" y="22"/>
                </a:cubicBezTo>
                <a:cubicBezTo>
                  <a:pt x="0" y="21"/>
                  <a:pt x="0" y="21"/>
                  <a:pt x="0" y="21"/>
                </a:cubicBezTo>
                <a:moveTo>
                  <a:pt x="0" y="21"/>
                </a:moveTo>
                <a:cubicBezTo>
                  <a:pt x="0" y="21"/>
                  <a:pt x="0" y="21"/>
                  <a:pt x="0" y="21"/>
                </a:cubicBezTo>
                <a:cubicBezTo>
                  <a:pt x="0" y="21"/>
                  <a:pt x="0" y="21"/>
                  <a:pt x="0" y="21"/>
                </a:cubicBezTo>
                <a:moveTo>
                  <a:pt x="0" y="21"/>
                </a:moveTo>
                <a:cubicBezTo>
                  <a:pt x="0" y="21"/>
                  <a:pt x="0" y="21"/>
                  <a:pt x="0" y="21"/>
                </a:cubicBezTo>
                <a:cubicBezTo>
                  <a:pt x="0" y="21"/>
                  <a:pt x="0" y="21"/>
                  <a:pt x="0" y="21"/>
                </a:cubicBezTo>
                <a:moveTo>
                  <a:pt x="0" y="20"/>
                </a:moveTo>
                <a:cubicBezTo>
                  <a:pt x="0" y="21"/>
                  <a:pt x="0" y="21"/>
                  <a:pt x="0" y="21"/>
                </a:cubicBezTo>
                <a:cubicBezTo>
                  <a:pt x="0" y="21"/>
                  <a:pt x="0" y="21"/>
                  <a:pt x="0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19"/>
                </a:moveTo>
                <a:cubicBezTo>
                  <a:pt x="0" y="19"/>
                  <a:pt x="0" y="19"/>
                  <a:pt x="0" y="20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8"/>
                </a:moveTo>
                <a:cubicBezTo>
                  <a:pt x="0" y="18"/>
                  <a:pt x="0" y="19"/>
                  <a:pt x="0" y="19"/>
                </a:cubicBezTo>
                <a:cubicBezTo>
                  <a:pt x="0" y="19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1" y="17"/>
                </a:moveTo>
                <a:cubicBezTo>
                  <a:pt x="1" y="17"/>
                  <a:pt x="0" y="17"/>
                  <a:pt x="0" y="17"/>
                </a:cubicBezTo>
                <a:cubicBezTo>
                  <a:pt x="0" y="17"/>
                  <a:pt x="1" y="17"/>
                  <a:pt x="1" y="17"/>
                </a:cubicBezTo>
                <a:moveTo>
                  <a:pt x="1" y="17"/>
                </a:moveTo>
                <a:cubicBezTo>
                  <a:pt x="1" y="17"/>
                  <a:pt x="1" y="17"/>
                  <a:pt x="1" y="17"/>
                </a:cubicBezTo>
                <a:cubicBezTo>
                  <a:pt x="1" y="17"/>
                  <a:pt x="1" y="17"/>
                  <a:pt x="1" y="17"/>
                </a:cubicBezTo>
                <a:moveTo>
                  <a:pt x="1" y="16"/>
                </a:moveTo>
                <a:cubicBezTo>
                  <a:pt x="1" y="16"/>
                  <a:pt x="1" y="17"/>
                  <a:pt x="1" y="17"/>
                </a:cubicBezTo>
                <a:cubicBezTo>
                  <a:pt x="1" y="17"/>
                  <a:pt x="1" y="16"/>
                  <a:pt x="1" y="16"/>
                </a:cubicBezTo>
                <a:moveTo>
                  <a:pt x="1" y="16"/>
                </a:moveTo>
                <a:cubicBezTo>
                  <a:pt x="1" y="16"/>
                  <a:pt x="1" y="16"/>
                  <a:pt x="1" y="16"/>
                </a:cubicBezTo>
                <a:cubicBezTo>
                  <a:pt x="1" y="16"/>
                  <a:pt x="1" y="16"/>
                  <a:pt x="1" y="16"/>
                </a:cubicBezTo>
                <a:moveTo>
                  <a:pt x="1" y="15"/>
                </a:moveTo>
                <a:cubicBezTo>
                  <a:pt x="1" y="15"/>
                  <a:pt x="1" y="16"/>
                  <a:pt x="1" y="16"/>
                </a:cubicBezTo>
                <a:cubicBezTo>
                  <a:pt x="1" y="16"/>
                  <a:pt x="1" y="15"/>
                  <a:pt x="1" y="15"/>
                </a:cubicBezTo>
                <a:moveTo>
                  <a:pt x="1" y="15"/>
                </a:moveTo>
                <a:cubicBezTo>
                  <a:pt x="1" y="15"/>
                  <a:pt x="1" y="15"/>
                  <a:pt x="1" y="15"/>
                </a:cubicBezTo>
                <a:cubicBezTo>
                  <a:pt x="1" y="15"/>
                  <a:pt x="1" y="15"/>
                  <a:pt x="1" y="15"/>
                </a:cubicBezTo>
                <a:moveTo>
                  <a:pt x="1" y="15"/>
                </a:moveTo>
                <a:cubicBezTo>
                  <a:pt x="1" y="15"/>
                  <a:pt x="1" y="15"/>
                  <a:pt x="1" y="15"/>
                </a:cubicBezTo>
                <a:cubicBezTo>
                  <a:pt x="1" y="15"/>
                  <a:pt x="1" y="15"/>
                  <a:pt x="1" y="15"/>
                </a:cubicBezTo>
                <a:moveTo>
                  <a:pt x="1" y="14"/>
                </a:moveTo>
                <a:cubicBezTo>
                  <a:pt x="1" y="14"/>
                  <a:pt x="1" y="14"/>
                  <a:pt x="1" y="15"/>
                </a:cubicBezTo>
                <a:cubicBezTo>
                  <a:pt x="1" y="14"/>
                  <a:pt x="1" y="14"/>
                  <a:pt x="1" y="14"/>
                </a:cubicBezTo>
                <a:moveTo>
                  <a:pt x="1" y="14"/>
                </a:moveTo>
                <a:cubicBezTo>
                  <a:pt x="1" y="14"/>
                  <a:pt x="1" y="14"/>
                  <a:pt x="1" y="14"/>
                </a:cubicBezTo>
                <a:cubicBezTo>
                  <a:pt x="1" y="14"/>
                  <a:pt x="1" y="14"/>
                  <a:pt x="1" y="14"/>
                </a:cubicBezTo>
                <a:moveTo>
                  <a:pt x="1" y="14"/>
                </a:moveTo>
                <a:cubicBezTo>
                  <a:pt x="1" y="14"/>
                  <a:pt x="1" y="14"/>
                  <a:pt x="1" y="14"/>
                </a:cubicBezTo>
                <a:cubicBezTo>
                  <a:pt x="1" y="14"/>
                  <a:pt x="1" y="14"/>
                  <a:pt x="1" y="14"/>
                </a:cubicBezTo>
                <a:moveTo>
                  <a:pt x="1" y="14"/>
                </a:moveTo>
                <a:cubicBezTo>
                  <a:pt x="1" y="14"/>
                  <a:pt x="1" y="14"/>
                  <a:pt x="1" y="14"/>
                </a:cubicBezTo>
                <a:cubicBezTo>
                  <a:pt x="1" y="14"/>
                  <a:pt x="1" y="14"/>
                  <a:pt x="1" y="14"/>
                </a:cubicBezTo>
                <a:moveTo>
                  <a:pt x="1" y="13"/>
                </a:moveTo>
                <a:cubicBezTo>
                  <a:pt x="1" y="13"/>
                  <a:pt x="1" y="13"/>
                  <a:pt x="1" y="13"/>
                </a:cubicBezTo>
                <a:cubicBezTo>
                  <a:pt x="1" y="13"/>
                  <a:pt x="1" y="13"/>
                  <a:pt x="1" y="13"/>
                </a:cubicBezTo>
                <a:moveTo>
                  <a:pt x="1" y="13"/>
                </a:moveTo>
                <a:cubicBezTo>
                  <a:pt x="1" y="13"/>
                  <a:pt x="1" y="13"/>
                  <a:pt x="1" y="13"/>
                </a:cubicBezTo>
                <a:cubicBezTo>
                  <a:pt x="1" y="13"/>
                  <a:pt x="1" y="13"/>
                  <a:pt x="1" y="13"/>
                </a:cubicBezTo>
                <a:moveTo>
                  <a:pt x="1" y="12"/>
                </a:moveTo>
                <a:cubicBezTo>
                  <a:pt x="1" y="12"/>
                  <a:pt x="1" y="13"/>
                  <a:pt x="1" y="13"/>
                </a:cubicBezTo>
                <a:cubicBezTo>
                  <a:pt x="1" y="13"/>
                  <a:pt x="1" y="12"/>
                  <a:pt x="1" y="12"/>
                </a:cubicBezTo>
                <a:moveTo>
                  <a:pt x="1" y="11"/>
                </a:moveTo>
                <a:cubicBezTo>
                  <a:pt x="1" y="12"/>
                  <a:pt x="1" y="12"/>
                  <a:pt x="1" y="12"/>
                </a:cubicBezTo>
                <a:cubicBezTo>
                  <a:pt x="1" y="12"/>
                  <a:pt x="1" y="12"/>
                  <a:pt x="1" y="11"/>
                </a:cubicBezTo>
                <a:moveTo>
                  <a:pt x="1" y="11"/>
                </a:moveTo>
                <a:cubicBezTo>
                  <a:pt x="1" y="11"/>
                  <a:pt x="1" y="11"/>
                  <a:pt x="1" y="11"/>
                </a:cubicBezTo>
                <a:cubicBezTo>
                  <a:pt x="1" y="11"/>
                  <a:pt x="1" y="11"/>
                  <a:pt x="1" y="11"/>
                </a:cubicBezTo>
                <a:moveTo>
                  <a:pt x="1" y="11"/>
                </a:moveTo>
                <a:cubicBezTo>
                  <a:pt x="1" y="11"/>
                  <a:pt x="1" y="11"/>
                  <a:pt x="1" y="11"/>
                </a:cubicBezTo>
                <a:cubicBezTo>
                  <a:pt x="1" y="11"/>
                  <a:pt x="1" y="11"/>
                  <a:pt x="1" y="11"/>
                </a:cubicBezTo>
                <a:moveTo>
                  <a:pt x="1" y="11"/>
                </a:moveTo>
                <a:cubicBezTo>
                  <a:pt x="1" y="11"/>
                  <a:pt x="1" y="11"/>
                  <a:pt x="1" y="11"/>
                </a:cubicBezTo>
                <a:cubicBezTo>
                  <a:pt x="1" y="11"/>
                  <a:pt x="1" y="11"/>
                  <a:pt x="1" y="11"/>
                </a:cubicBezTo>
                <a:moveTo>
                  <a:pt x="1" y="10"/>
                </a:moveTo>
                <a:cubicBezTo>
                  <a:pt x="1" y="10"/>
                  <a:pt x="1" y="11"/>
                  <a:pt x="1" y="11"/>
                </a:cubicBezTo>
                <a:cubicBezTo>
                  <a:pt x="1" y="11"/>
                  <a:pt x="1" y="10"/>
                  <a:pt x="1" y="10"/>
                </a:cubicBezTo>
                <a:moveTo>
                  <a:pt x="1" y="10"/>
                </a:moveTo>
                <a:cubicBezTo>
                  <a:pt x="1" y="10"/>
                  <a:pt x="1" y="10"/>
                  <a:pt x="1" y="10"/>
                </a:cubicBezTo>
                <a:cubicBezTo>
                  <a:pt x="1" y="10"/>
                  <a:pt x="1" y="10"/>
                  <a:pt x="1" y="10"/>
                </a:cubicBezTo>
                <a:moveTo>
                  <a:pt x="1" y="10"/>
                </a:moveTo>
                <a:cubicBezTo>
                  <a:pt x="1" y="10"/>
                  <a:pt x="1" y="10"/>
                  <a:pt x="1" y="10"/>
                </a:cubicBezTo>
                <a:cubicBezTo>
                  <a:pt x="1" y="10"/>
                  <a:pt x="1" y="10"/>
                  <a:pt x="1" y="10"/>
                </a:cubicBezTo>
                <a:moveTo>
                  <a:pt x="2" y="9"/>
                </a:moveTo>
                <a:cubicBezTo>
                  <a:pt x="2" y="10"/>
                  <a:pt x="1" y="10"/>
                  <a:pt x="1" y="10"/>
                </a:cubicBezTo>
                <a:cubicBezTo>
                  <a:pt x="1" y="10"/>
                  <a:pt x="2" y="10"/>
                  <a:pt x="2" y="9"/>
                </a:cubicBezTo>
                <a:moveTo>
                  <a:pt x="2" y="9"/>
                </a:moveTo>
                <a:cubicBezTo>
                  <a:pt x="2" y="9"/>
                  <a:pt x="2" y="9"/>
                  <a:pt x="2" y="9"/>
                </a:cubicBezTo>
                <a:cubicBezTo>
                  <a:pt x="2" y="9"/>
                  <a:pt x="2" y="9"/>
                  <a:pt x="2" y="9"/>
                </a:cubicBezTo>
                <a:moveTo>
                  <a:pt x="2" y="8"/>
                </a:moveTo>
                <a:cubicBezTo>
                  <a:pt x="2" y="8"/>
                  <a:pt x="2" y="9"/>
                  <a:pt x="2" y="9"/>
                </a:cubicBezTo>
                <a:cubicBezTo>
                  <a:pt x="2" y="9"/>
                  <a:pt x="2" y="8"/>
                  <a:pt x="2" y="8"/>
                </a:cubicBezTo>
                <a:moveTo>
                  <a:pt x="2" y="8"/>
                </a:moveTo>
                <a:cubicBezTo>
                  <a:pt x="2" y="8"/>
                  <a:pt x="2" y="8"/>
                  <a:pt x="2" y="8"/>
                </a:cubicBezTo>
                <a:cubicBezTo>
                  <a:pt x="2" y="8"/>
                  <a:pt x="2" y="8"/>
                  <a:pt x="2" y="8"/>
                </a:cubicBezTo>
                <a:moveTo>
                  <a:pt x="2" y="8"/>
                </a:moveTo>
                <a:cubicBezTo>
                  <a:pt x="2" y="8"/>
                  <a:pt x="2" y="8"/>
                  <a:pt x="2" y="8"/>
                </a:cubicBezTo>
                <a:cubicBezTo>
                  <a:pt x="2" y="8"/>
                  <a:pt x="2" y="8"/>
                  <a:pt x="2" y="8"/>
                </a:cubicBezTo>
                <a:moveTo>
                  <a:pt x="2" y="8"/>
                </a:moveTo>
                <a:cubicBezTo>
                  <a:pt x="2" y="8"/>
                  <a:pt x="2" y="8"/>
                  <a:pt x="2" y="8"/>
                </a:cubicBezTo>
                <a:cubicBezTo>
                  <a:pt x="2" y="8"/>
                  <a:pt x="2" y="8"/>
                  <a:pt x="2" y="8"/>
                </a:cubicBezTo>
                <a:moveTo>
                  <a:pt x="2" y="7"/>
                </a:move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7"/>
                </a:cubicBezTo>
                <a:moveTo>
                  <a:pt x="2" y="7"/>
                </a:move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7"/>
                </a:cubicBezTo>
                <a:moveTo>
                  <a:pt x="2" y="7"/>
                </a:move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7"/>
                </a:cubicBezTo>
                <a:moveTo>
                  <a:pt x="2" y="6"/>
                </a:move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6"/>
                </a:cubicBezTo>
                <a:moveTo>
                  <a:pt x="2" y="6"/>
                </a:moveTo>
                <a:cubicBezTo>
                  <a:pt x="2" y="6"/>
                  <a:pt x="2" y="6"/>
                  <a:pt x="2" y="6"/>
                </a:cubicBezTo>
                <a:cubicBezTo>
                  <a:pt x="2" y="6"/>
                  <a:pt x="2" y="6"/>
                  <a:pt x="2" y="6"/>
                </a:cubicBezTo>
                <a:moveTo>
                  <a:pt x="2" y="5"/>
                </a:moveTo>
                <a:cubicBezTo>
                  <a:pt x="2" y="6"/>
                  <a:pt x="2" y="6"/>
                  <a:pt x="2" y="6"/>
                </a:cubicBezTo>
                <a:cubicBezTo>
                  <a:pt x="2" y="6"/>
                  <a:pt x="2" y="6"/>
                  <a:pt x="2" y="5"/>
                </a:cubicBezTo>
                <a:moveTo>
                  <a:pt x="2" y="5"/>
                </a:moveTo>
                <a:cubicBezTo>
                  <a:pt x="2" y="5"/>
                  <a:pt x="2" y="5"/>
                  <a:pt x="2" y="5"/>
                </a:cubicBezTo>
                <a:cubicBezTo>
                  <a:pt x="2" y="5"/>
                  <a:pt x="2" y="5"/>
                  <a:pt x="2" y="5"/>
                </a:cubicBezTo>
                <a:moveTo>
                  <a:pt x="2" y="5"/>
                </a:moveTo>
                <a:cubicBezTo>
                  <a:pt x="2" y="5"/>
                  <a:pt x="2" y="5"/>
                  <a:pt x="2" y="5"/>
                </a:cubicBezTo>
                <a:cubicBezTo>
                  <a:pt x="2" y="5"/>
                  <a:pt x="2" y="5"/>
                  <a:pt x="2" y="5"/>
                </a:cubicBezTo>
                <a:moveTo>
                  <a:pt x="3" y="4"/>
                </a:moveTo>
                <a:cubicBezTo>
                  <a:pt x="3" y="5"/>
                  <a:pt x="3" y="5"/>
                  <a:pt x="3" y="5"/>
                </a:cubicBezTo>
                <a:cubicBezTo>
                  <a:pt x="3" y="5"/>
                  <a:pt x="3" y="5"/>
                  <a:pt x="3" y="4"/>
                </a:cubicBezTo>
                <a:moveTo>
                  <a:pt x="3" y="4"/>
                </a:moveTo>
                <a:cubicBezTo>
                  <a:pt x="3" y="4"/>
                  <a:pt x="3" y="4"/>
                  <a:pt x="3" y="4"/>
                </a:cubicBezTo>
                <a:cubicBezTo>
                  <a:pt x="3" y="4"/>
                  <a:pt x="3" y="4"/>
                  <a:pt x="3" y="4"/>
                </a:cubicBezTo>
                <a:moveTo>
                  <a:pt x="3" y="4"/>
                </a:moveTo>
                <a:cubicBezTo>
                  <a:pt x="3" y="4"/>
                  <a:pt x="3" y="4"/>
                  <a:pt x="3" y="4"/>
                </a:cubicBezTo>
                <a:cubicBezTo>
                  <a:pt x="3" y="4"/>
                  <a:pt x="3" y="4"/>
                  <a:pt x="3" y="4"/>
                </a:cubicBezTo>
                <a:moveTo>
                  <a:pt x="3" y="4"/>
                </a:moveTo>
                <a:cubicBezTo>
                  <a:pt x="3" y="4"/>
                  <a:pt x="3" y="4"/>
                  <a:pt x="3" y="4"/>
                </a:cubicBezTo>
                <a:cubicBezTo>
                  <a:pt x="3" y="4"/>
                  <a:pt x="3" y="4"/>
                  <a:pt x="3" y="4"/>
                </a:cubicBezTo>
                <a:moveTo>
                  <a:pt x="3" y="3"/>
                </a:moveTo>
                <a:cubicBezTo>
                  <a:pt x="3" y="3"/>
                  <a:pt x="3" y="4"/>
                  <a:pt x="3" y="4"/>
                </a:cubicBezTo>
                <a:cubicBezTo>
                  <a:pt x="3" y="4"/>
                  <a:pt x="3" y="3"/>
                  <a:pt x="3" y="3"/>
                </a:cubicBezTo>
                <a:moveTo>
                  <a:pt x="3" y="3"/>
                </a:move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moveTo>
                  <a:pt x="3" y="3"/>
                </a:move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moveTo>
                  <a:pt x="3" y="3"/>
                </a:move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moveTo>
                  <a:pt x="3" y="2"/>
                </a:move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moveTo>
                  <a:pt x="3" y="2"/>
                </a:move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moveTo>
                  <a:pt x="3" y="2"/>
                </a:move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moveTo>
                  <a:pt x="3" y="1"/>
                </a:moveTo>
                <a:cubicBezTo>
                  <a:pt x="3" y="1"/>
                  <a:pt x="3" y="2"/>
                  <a:pt x="3" y="2"/>
                </a:cubicBezTo>
                <a:cubicBezTo>
                  <a:pt x="3" y="2"/>
                  <a:pt x="3" y="1"/>
                  <a:pt x="3" y="1"/>
                </a:cubicBezTo>
                <a:moveTo>
                  <a:pt x="3" y="1"/>
                </a:moveTo>
                <a:cubicBezTo>
                  <a:pt x="3" y="1"/>
                  <a:pt x="3" y="1"/>
                  <a:pt x="3" y="1"/>
                </a:cubicBezTo>
                <a:cubicBezTo>
                  <a:pt x="3" y="1"/>
                  <a:pt x="3" y="1"/>
                  <a:pt x="3" y="1"/>
                </a:cubicBezTo>
                <a:moveTo>
                  <a:pt x="3" y="1"/>
                </a:moveTo>
                <a:cubicBezTo>
                  <a:pt x="3" y="1"/>
                  <a:pt x="3" y="1"/>
                  <a:pt x="3" y="1"/>
                </a:cubicBezTo>
                <a:cubicBezTo>
                  <a:pt x="3" y="1"/>
                  <a:pt x="3" y="1"/>
                  <a:pt x="3" y="1"/>
                </a:cubicBezTo>
                <a:moveTo>
                  <a:pt x="4" y="1"/>
                </a:moveTo>
                <a:cubicBezTo>
                  <a:pt x="4" y="1"/>
                  <a:pt x="4" y="1"/>
                  <a:pt x="4" y="1"/>
                </a:cubicBezTo>
                <a:cubicBezTo>
                  <a:pt x="4" y="1"/>
                  <a:pt x="4" y="1"/>
                  <a:pt x="4" y="1"/>
                </a:cubicBezTo>
                <a:moveTo>
                  <a:pt x="4" y="0"/>
                </a:moveTo>
                <a:cubicBezTo>
                  <a:pt x="4" y="0"/>
                  <a:pt x="4" y="0"/>
                  <a:pt x="4" y="1"/>
                </a:cubicBezTo>
                <a:cubicBezTo>
                  <a:pt x="4" y="0"/>
                  <a:pt x="4" y="0"/>
                  <a:pt x="4" y="0"/>
                </a:cubicBezTo>
                <a:moveTo>
                  <a:pt x="4" y="0"/>
                </a:moveTo>
                <a:cubicBezTo>
                  <a:pt x="4" y="0"/>
                  <a:pt x="4" y="0"/>
                  <a:pt x="4" y="0"/>
                </a:cubicBezTo>
                <a:cubicBezTo>
                  <a:pt x="4" y="0"/>
                  <a:pt x="4" y="0"/>
                  <a:pt x="4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xmlns="" id="{A5B54224-AEC3-4916-93C5-08FCBA5BE603}"/>
              </a:ext>
            </a:extLst>
          </p:cNvPr>
          <p:cNvGrpSpPr/>
          <p:nvPr/>
        </p:nvGrpSpPr>
        <p:grpSpPr>
          <a:xfrm>
            <a:off x="2498725" y="5334391"/>
            <a:ext cx="568325" cy="566738"/>
            <a:chOff x="2498725" y="5334391"/>
            <a:chExt cx="568325" cy="566738"/>
          </a:xfrm>
        </p:grpSpPr>
        <p:sp>
          <p:nvSpPr>
            <p:cNvPr id="222" name="Forma libre 88"/>
            <p:cNvSpPr>
              <a:spLocks/>
            </p:cNvSpPr>
            <p:nvPr/>
          </p:nvSpPr>
          <p:spPr bwMode="auto">
            <a:xfrm>
              <a:off x="2498725" y="5334391"/>
              <a:ext cx="568325" cy="566738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3"/>
                    <a:pt x="0" y="116"/>
                  </a:cubicBezTo>
                  <a:cubicBezTo>
                    <a:pt x="0" y="180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3" name="Elipse 89"/>
            <p:cNvSpPr>
              <a:spLocks noChangeArrowheads="1"/>
            </p:cNvSpPr>
            <p:nvPr/>
          </p:nvSpPr>
          <p:spPr bwMode="auto">
            <a:xfrm>
              <a:off x="2555875" y="5389953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4" name="Forma libre 90"/>
            <p:cNvSpPr>
              <a:spLocks noEditPoints="1"/>
            </p:cNvSpPr>
            <p:nvPr/>
          </p:nvSpPr>
          <p:spPr bwMode="auto">
            <a:xfrm>
              <a:off x="2555875" y="5548703"/>
              <a:ext cx="9525" cy="127000"/>
            </a:xfrm>
            <a:custGeom>
              <a:avLst/>
              <a:gdLst>
                <a:gd name="T0" fmla="*/ 3 w 4"/>
                <a:gd name="T1" fmla="*/ 52 h 52"/>
                <a:gd name="T2" fmla="*/ 3 w 4"/>
                <a:gd name="T3" fmla="*/ 52 h 52"/>
                <a:gd name="T4" fmla="*/ 3 w 4"/>
                <a:gd name="T5" fmla="*/ 52 h 52"/>
                <a:gd name="T6" fmla="*/ 3 w 4"/>
                <a:gd name="T7" fmla="*/ 51 h 52"/>
                <a:gd name="T8" fmla="*/ 2 w 4"/>
                <a:gd name="T9" fmla="*/ 51 h 52"/>
                <a:gd name="T10" fmla="*/ 2 w 4"/>
                <a:gd name="T11" fmla="*/ 51 h 52"/>
                <a:gd name="T12" fmla="*/ 2 w 4"/>
                <a:gd name="T13" fmla="*/ 51 h 52"/>
                <a:gd name="T14" fmla="*/ 2 w 4"/>
                <a:gd name="T15" fmla="*/ 50 h 52"/>
                <a:gd name="T16" fmla="*/ 2 w 4"/>
                <a:gd name="T17" fmla="*/ 50 h 52"/>
                <a:gd name="T18" fmla="*/ 2 w 4"/>
                <a:gd name="T19" fmla="*/ 50 h 52"/>
                <a:gd name="T20" fmla="*/ 2 w 4"/>
                <a:gd name="T21" fmla="*/ 49 h 52"/>
                <a:gd name="T22" fmla="*/ 2 w 4"/>
                <a:gd name="T23" fmla="*/ 49 h 52"/>
                <a:gd name="T24" fmla="*/ 2 w 4"/>
                <a:gd name="T25" fmla="*/ 49 h 52"/>
                <a:gd name="T26" fmla="*/ 2 w 4"/>
                <a:gd name="T27" fmla="*/ 49 h 52"/>
                <a:gd name="T28" fmla="*/ 2 w 4"/>
                <a:gd name="T29" fmla="*/ 49 h 52"/>
                <a:gd name="T30" fmla="*/ 2 w 4"/>
                <a:gd name="T31" fmla="*/ 49 h 52"/>
                <a:gd name="T32" fmla="*/ 2 w 4"/>
                <a:gd name="T33" fmla="*/ 48 h 52"/>
                <a:gd name="T34" fmla="*/ 2 w 4"/>
                <a:gd name="T35" fmla="*/ 48 h 52"/>
                <a:gd name="T36" fmla="*/ 2 w 4"/>
                <a:gd name="T37" fmla="*/ 48 h 52"/>
                <a:gd name="T38" fmla="*/ 0 w 4"/>
                <a:gd name="T39" fmla="*/ 35 h 52"/>
                <a:gd name="T40" fmla="*/ 0 w 4"/>
                <a:gd name="T41" fmla="*/ 35 h 52"/>
                <a:gd name="T42" fmla="*/ 0 w 4"/>
                <a:gd name="T43" fmla="*/ 35 h 52"/>
                <a:gd name="T44" fmla="*/ 0 w 4"/>
                <a:gd name="T45" fmla="*/ 33 h 52"/>
                <a:gd name="T46" fmla="*/ 0 w 4"/>
                <a:gd name="T47" fmla="*/ 33 h 52"/>
                <a:gd name="T48" fmla="*/ 0 w 4"/>
                <a:gd name="T49" fmla="*/ 33 h 52"/>
                <a:gd name="T50" fmla="*/ 0 w 4"/>
                <a:gd name="T51" fmla="*/ 32 h 52"/>
                <a:gd name="T52" fmla="*/ 0 w 4"/>
                <a:gd name="T53" fmla="*/ 32 h 52"/>
                <a:gd name="T54" fmla="*/ 0 w 4"/>
                <a:gd name="T55" fmla="*/ 32 h 52"/>
                <a:gd name="T56" fmla="*/ 0 w 4"/>
                <a:gd name="T57" fmla="*/ 32 h 52"/>
                <a:gd name="T58" fmla="*/ 0 w 4"/>
                <a:gd name="T59" fmla="*/ 32 h 52"/>
                <a:gd name="T60" fmla="*/ 0 w 4"/>
                <a:gd name="T61" fmla="*/ 32 h 52"/>
                <a:gd name="T62" fmla="*/ 0 w 4"/>
                <a:gd name="T63" fmla="*/ 31 h 52"/>
                <a:gd name="T64" fmla="*/ 0 w 4"/>
                <a:gd name="T65" fmla="*/ 31 h 52"/>
                <a:gd name="T66" fmla="*/ 0 w 4"/>
                <a:gd name="T67" fmla="*/ 30 h 52"/>
                <a:gd name="T68" fmla="*/ 0 w 4"/>
                <a:gd name="T69" fmla="*/ 30 h 52"/>
                <a:gd name="T70" fmla="*/ 0 w 4"/>
                <a:gd name="T71" fmla="*/ 30 h 52"/>
                <a:gd name="T72" fmla="*/ 0 w 4"/>
                <a:gd name="T73" fmla="*/ 30 h 52"/>
                <a:gd name="T74" fmla="*/ 0 w 4"/>
                <a:gd name="T75" fmla="*/ 29 h 52"/>
                <a:gd name="T76" fmla="*/ 0 w 4"/>
                <a:gd name="T77" fmla="*/ 29 h 52"/>
                <a:gd name="T78" fmla="*/ 0 w 4"/>
                <a:gd name="T79" fmla="*/ 29 h 52"/>
                <a:gd name="T80" fmla="*/ 0 w 4"/>
                <a:gd name="T81" fmla="*/ 29 h 52"/>
                <a:gd name="T82" fmla="*/ 0 w 4"/>
                <a:gd name="T83" fmla="*/ 29 h 52"/>
                <a:gd name="T84" fmla="*/ 0 w 4"/>
                <a:gd name="T85" fmla="*/ 29 h 52"/>
                <a:gd name="T86" fmla="*/ 0 w 4"/>
                <a:gd name="T87" fmla="*/ 28 h 52"/>
                <a:gd name="T88" fmla="*/ 0 w 4"/>
                <a:gd name="T89" fmla="*/ 28 h 52"/>
                <a:gd name="T90" fmla="*/ 4 w 4"/>
                <a:gd name="T91" fmla="*/ 1 h 52"/>
                <a:gd name="T92" fmla="*/ 4 w 4"/>
                <a:gd name="T93" fmla="*/ 1 h 52"/>
                <a:gd name="T94" fmla="*/ 4 w 4"/>
                <a:gd name="T95" fmla="*/ 1 h 52"/>
                <a:gd name="T96" fmla="*/ 4 w 4"/>
                <a:gd name="T97" fmla="*/ 1 h 52"/>
                <a:gd name="T98" fmla="*/ 4 w 4"/>
                <a:gd name="T99" fmla="*/ 1 h 52"/>
                <a:gd name="T100" fmla="*/ 4 w 4"/>
                <a:gd name="T101" fmla="*/ 1 h 52"/>
                <a:gd name="T102" fmla="*/ 4 w 4"/>
                <a:gd name="T103" fmla="*/ 0 h 52"/>
                <a:gd name="T104" fmla="*/ 4 w 4"/>
                <a:gd name="T105" fmla="*/ 0 h 52"/>
                <a:gd name="T106" fmla="*/ 4 w 4"/>
                <a:gd name="T107" fmla="*/ 0 h 52"/>
                <a:gd name="T108" fmla="*/ 4 w 4"/>
                <a:gd name="T109" fmla="*/ 0 h 52"/>
                <a:gd name="T110" fmla="*/ 4 w 4"/>
                <a:gd name="T11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" h="52"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1"/>
                  </a:moveTo>
                  <a:cubicBezTo>
                    <a:pt x="3" y="51"/>
                    <a:pt x="3" y="51"/>
                    <a:pt x="3" y="51"/>
                  </a:cubicBezTo>
                  <a:cubicBezTo>
                    <a:pt x="3" y="51"/>
                    <a:pt x="3" y="51"/>
                    <a:pt x="3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0"/>
                  </a:moveTo>
                  <a:cubicBezTo>
                    <a:pt x="2" y="50"/>
                    <a:pt x="2" y="51"/>
                    <a:pt x="2" y="51"/>
                  </a:cubicBezTo>
                  <a:cubicBezTo>
                    <a:pt x="2" y="51"/>
                    <a:pt x="2" y="50"/>
                    <a:pt x="2" y="50"/>
                  </a:cubicBezTo>
                  <a:moveTo>
                    <a:pt x="2" y="50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50"/>
                  </a:cubicBezTo>
                  <a:moveTo>
                    <a:pt x="2" y="49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8"/>
                  </a:moveTo>
                  <a:cubicBezTo>
                    <a:pt x="2" y="48"/>
                    <a:pt x="2" y="49"/>
                    <a:pt x="2" y="49"/>
                  </a:cubicBezTo>
                  <a:cubicBezTo>
                    <a:pt x="2" y="49"/>
                    <a:pt x="2" y="48"/>
                    <a:pt x="2" y="48"/>
                  </a:cubicBezTo>
                  <a:moveTo>
                    <a:pt x="2" y="48"/>
                  </a:moveTo>
                  <a:cubicBezTo>
                    <a:pt x="2" y="48"/>
                    <a:pt x="2" y="48"/>
                    <a:pt x="2" y="48"/>
                  </a:cubicBezTo>
                  <a:cubicBezTo>
                    <a:pt x="2" y="48"/>
                    <a:pt x="2" y="48"/>
                    <a:pt x="2" y="48"/>
                  </a:cubicBezTo>
                  <a:moveTo>
                    <a:pt x="0" y="35"/>
                  </a:moveTo>
                  <a:cubicBezTo>
                    <a:pt x="0" y="40"/>
                    <a:pt x="1" y="44"/>
                    <a:pt x="2" y="48"/>
                  </a:cubicBezTo>
                  <a:cubicBezTo>
                    <a:pt x="1" y="44"/>
                    <a:pt x="0" y="40"/>
                    <a:pt x="0" y="35"/>
                  </a:cubicBezTo>
                  <a:moveTo>
                    <a:pt x="0" y="33"/>
                  </a:moveTo>
                  <a:cubicBezTo>
                    <a:pt x="0" y="34"/>
                    <a:pt x="0" y="35"/>
                    <a:pt x="0" y="35"/>
                  </a:cubicBezTo>
                  <a:cubicBezTo>
                    <a:pt x="0" y="35"/>
                    <a:pt x="0" y="34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2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4" y="1"/>
                  </a:moveTo>
                  <a:cubicBezTo>
                    <a:pt x="1" y="10"/>
                    <a:pt x="0" y="19"/>
                    <a:pt x="0" y="28"/>
                  </a:cubicBezTo>
                  <a:cubicBezTo>
                    <a:pt x="0" y="19"/>
                    <a:pt x="1" y="10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1"/>
                    <a:pt x="4" y="1"/>
                  </a:cubicBezTo>
                  <a:cubicBezTo>
                    <a:pt x="4" y="1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5" name="Forma libre 91"/>
            <p:cNvSpPr>
              <a:spLocks/>
            </p:cNvSpPr>
            <p:nvPr/>
          </p:nvSpPr>
          <p:spPr bwMode="auto">
            <a:xfrm>
              <a:off x="2555875" y="5416941"/>
              <a:ext cx="190500" cy="428625"/>
            </a:xfrm>
            <a:custGeom>
              <a:avLst/>
              <a:gdLst>
                <a:gd name="T0" fmla="*/ 4 w 78"/>
                <a:gd name="T1" fmla="*/ 54 h 175"/>
                <a:gd name="T2" fmla="*/ 4 w 78"/>
                <a:gd name="T3" fmla="*/ 54 h 175"/>
                <a:gd name="T4" fmla="*/ 4 w 78"/>
                <a:gd name="T5" fmla="*/ 54 h 175"/>
                <a:gd name="T6" fmla="*/ 4 w 78"/>
                <a:gd name="T7" fmla="*/ 55 h 175"/>
                <a:gd name="T8" fmla="*/ 4 w 78"/>
                <a:gd name="T9" fmla="*/ 55 h 175"/>
                <a:gd name="T10" fmla="*/ 4 w 78"/>
                <a:gd name="T11" fmla="*/ 55 h 175"/>
                <a:gd name="T12" fmla="*/ 4 w 78"/>
                <a:gd name="T13" fmla="*/ 55 h 175"/>
                <a:gd name="T14" fmla="*/ 0 w 78"/>
                <a:gd name="T15" fmla="*/ 82 h 175"/>
                <a:gd name="T16" fmla="*/ 0 w 78"/>
                <a:gd name="T17" fmla="*/ 82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4 h 175"/>
                <a:gd name="T26" fmla="*/ 0 w 78"/>
                <a:gd name="T27" fmla="*/ 84 h 175"/>
                <a:gd name="T28" fmla="*/ 0 w 78"/>
                <a:gd name="T29" fmla="*/ 84 h 175"/>
                <a:gd name="T30" fmla="*/ 0 w 78"/>
                <a:gd name="T31" fmla="*/ 85 h 175"/>
                <a:gd name="T32" fmla="*/ 0 w 78"/>
                <a:gd name="T33" fmla="*/ 85 h 175"/>
                <a:gd name="T34" fmla="*/ 0 w 78"/>
                <a:gd name="T35" fmla="*/ 86 h 175"/>
                <a:gd name="T36" fmla="*/ 0 w 78"/>
                <a:gd name="T37" fmla="*/ 86 h 175"/>
                <a:gd name="T38" fmla="*/ 0 w 78"/>
                <a:gd name="T39" fmla="*/ 86 h 175"/>
                <a:gd name="T40" fmla="*/ 0 w 78"/>
                <a:gd name="T41" fmla="*/ 87 h 175"/>
                <a:gd name="T42" fmla="*/ 0 w 78"/>
                <a:gd name="T43" fmla="*/ 87 h 175"/>
                <a:gd name="T44" fmla="*/ 0 w 78"/>
                <a:gd name="T45" fmla="*/ 87 h 175"/>
                <a:gd name="T46" fmla="*/ 0 w 78"/>
                <a:gd name="T47" fmla="*/ 89 h 175"/>
                <a:gd name="T48" fmla="*/ 2 w 78"/>
                <a:gd name="T49" fmla="*/ 102 h 175"/>
                <a:gd name="T50" fmla="*/ 2 w 78"/>
                <a:gd name="T51" fmla="*/ 102 h 175"/>
                <a:gd name="T52" fmla="*/ 2 w 78"/>
                <a:gd name="T53" fmla="*/ 103 h 175"/>
                <a:gd name="T54" fmla="*/ 2 w 78"/>
                <a:gd name="T55" fmla="*/ 103 h 175"/>
                <a:gd name="T56" fmla="*/ 2 w 78"/>
                <a:gd name="T57" fmla="*/ 103 h 175"/>
                <a:gd name="T58" fmla="*/ 2 w 78"/>
                <a:gd name="T59" fmla="*/ 103 h 175"/>
                <a:gd name="T60" fmla="*/ 2 w 78"/>
                <a:gd name="T61" fmla="*/ 104 h 175"/>
                <a:gd name="T62" fmla="*/ 2 w 78"/>
                <a:gd name="T63" fmla="*/ 104 h 175"/>
                <a:gd name="T64" fmla="*/ 2 w 78"/>
                <a:gd name="T65" fmla="*/ 105 h 175"/>
                <a:gd name="T66" fmla="*/ 2 w 78"/>
                <a:gd name="T67" fmla="*/ 105 h 175"/>
                <a:gd name="T68" fmla="*/ 3 w 78"/>
                <a:gd name="T69" fmla="*/ 105 h 175"/>
                <a:gd name="T70" fmla="*/ 3 w 78"/>
                <a:gd name="T71" fmla="*/ 106 h 175"/>
                <a:gd name="T72" fmla="*/ 3 w 78"/>
                <a:gd name="T73" fmla="*/ 106 h 175"/>
                <a:gd name="T74" fmla="*/ 78 w 78"/>
                <a:gd name="T75" fmla="*/ 175 h 175"/>
                <a:gd name="T76" fmla="*/ 19 w 78"/>
                <a:gd name="T77" fmla="*/ 106 h 175"/>
                <a:gd name="T78" fmla="*/ 15 w 78"/>
                <a:gd name="T79" fmla="*/ 77 h 175"/>
                <a:gd name="T80" fmla="*/ 46 w 78"/>
                <a:gd name="T81" fmla="*/ 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28" y="12"/>
                    <a:pt x="12" y="31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1" y="64"/>
                    <a:pt x="0" y="73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4"/>
                    <a:pt x="1" y="98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12" y="141"/>
                    <a:pt x="42" y="169"/>
                    <a:pt x="78" y="175"/>
                  </a:cubicBezTo>
                  <a:cubicBezTo>
                    <a:pt x="66" y="169"/>
                    <a:pt x="56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0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6" name="Rectángulo 92"/>
            <p:cNvSpPr>
              <a:spLocks noChangeArrowheads="1"/>
            </p:cNvSpPr>
            <p:nvPr/>
          </p:nvSpPr>
          <p:spPr bwMode="auto">
            <a:xfrm>
              <a:off x="2714625" y="5480441"/>
              <a:ext cx="139700" cy="19367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7" name="Rectángulo 93"/>
            <p:cNvSpPr>
              <a:spLocks noChangeArrowheads="1"/>
            </p:cNvSpPr>
            <p:nvPr/>
          </p:nvSpPr>
          <p:spPr bwMode="auto">
            <a:xfrm>
              <a:off x="2665413" y="5421703"/>
              <a:ext cx="262892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i="0" u="none" strike="noStrike" cap="none" normalizeH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30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9" name="Grupo 8">
            <a:extLst>
              <a:ext uri="{FF2B5EF4-FFF2-40B4-BE49-F238E27FC236}">
                <a16:creationId xmlns:a16="http://schemas.microsoft.com/office/drawing/2014/main" xmlns="" id="{6B9F673D-98D0-4896-AED3-5C9C19FBCE7E}"/>
              </a:ext>
            </a:extLst>
          </p:cNvPr>
          <p:cNvGrpSpPr/>
          <p:nvPr/>
        </p:nvGrpSpPr>
        <p:grpSpPr>
          <a:xfrm>
            <a:off x="1157288" y="3113478"/>
            <a:ext cx="584200" cy="587375"/>
            <a:chOff x="1157288" y="3113478"/>
            <a:chExt cx="584200" cy="587375"/>
          </a:xfrm>
        </p:grpSpPr>
        <p:sp>
          <p:nvSpPr>
            <p:cNvPr id="206" name="Forma libre 72"/>
            <p:cNvSpPr>
              <a:spLocks/>
            </p:cNvSpPr>
            <p:nvPr/>
          </p:nvSpPr>
          <p:spPr bwMode="auto">
            <a:xfrm>
              <a:off x="1157288" y="3113478"/>
              <a:ext cx="584200" cy="587375"/>
            </a:xfrm>
            <a:custGeom>
              <a:avLst/>
              <a:gdLst>
                <a:gd name="T0" fmla="*/ 126 w 239"/>
                <a:gd name="T1" fmla="*/ 4 h 240"/>
                <a:gd name="T2" fmla="*/ 235 w 239"/>
                <a:gd name="T3" fmla="*/ 127 h 240"/>
                <a:gd name="T4" fmla="*/ 112 w 239"/>
                <a:gd name="T5" fmla="*/ 236 h 240"/>
                <a:gd name="T6" fmla="*/ 3 w 239"/>
                <a:gd name="T7" fmla="*/ 113 h 240"/>
                <a:gd name="T8" fmla="*/ 126 w 239"/>
                <a:gd name="T9" fmla="*/ 4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9" h="240">
                  <a:moveTo>
                    <a:pt x="126" y="4"/>
                  </a:moveTo>
                  <a:cubicBezTo>
                    <a:pt x="190" y="8"/>
                    <a:pt x="239" y="63"/>
                    <a:pt x="235" y="127"/>
                  </a:cubicBezTo>
                  <a:cubicBezTo>
                    <a:pt x="231" y="191"/>
                    <a:pt x="176" y="240"/>
                    <a:pt x="112" y="236"/>
                  </a:cubicBezTo>
                  <a:cubicBezTo>
                    <a:pt x="48" y="232"/>
                    <a:pt x="0" y="177"/>
                    <a:pt x="3" y="113"/>
                  </a:cubicBezTo>
                  <a:cubicBezTo>
                    <a:pt x="7" y="49"/>
                    <a:pt x="63" y="0"/>
                    <a:pt x="126" y="4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07" name="Forma libre 73"/>
            <p:cNvSpPr>
              <a:spLocks/>
            </p:cNvSpPr>
            <p:nvPr/>
          </p:nvSpPr>
          <p:spPr bwMode="auto">
            <a:xfrm>
              <a:off x="1212850" y="3169041"/>
              <a:ext cx="473075" cy="473075"/>
            </a:xfrm>
            <a:custGeom>
              <a:avLst/>
              <a:gdLst>
                <a:gd name="T0" fmla="*/ 102 w 193"/>
                <a:gd name="T1" fmla="*/ 4 h 193"/>
                <a:gd name="T2" fmla="*/ 190 w 193"/>
                <a:gd name="T3" fmla="*/ 103 h 193"/>
                <a:gd name="T4" fmla="*/ 90 w 193"/>
                <a:gd name="T5" fmla="*/ 190 h 193"/>
                <a:gd name="T6" fmla="*/ 3 w 193"/>
                <a:gd name="T7" fmla="*/ 91 h 193"/>
                <a:gd name="T8" fmla="*/ 102 w 193"/>
                <a:gd name="T9" fmla="*/ 4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4"/>
                  </a:moveTo>
                  <a:cubicBezTo>
                    <a:pt x="153" y="7"/>
                    <a:pt x="193" y="51"/>
                    <a:pt x="190" y="103"/>
                  </a:cubicBezTo>
                  <a:cubicBezTo>
                    <a:pt x="186" y="154"/>
                    <a:pt x="142" y="193"/>
                    <a:pt x="90" y="190"/>
                  </a:cubicBezTo>
                  <a:cubicBezTo>
                    <a:pt x="39" y="187"/>
                    <a:pt x="0" y="143"/>
                    <a:pt x="3" y="91"/>
                  </a:cubicBezTo>
                  <a:cubicBezTo>
                    <a:pt x="6" y="40"/>
                    <a:pt x="51" y="0"/>
                    <a:pt x="102" y="4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08" name="Forma libre 74"/>
            <p:cNvSpPr>
              <a:spLocks noEditPoints="1"/>
            </p:cNvSpPr>
            <p:nvPr/>
          </p:nvSpPr>
          <p:spPr bwMode="auto">
            <a:xfrm>
              <a:off x="1217613" y="3389703"/>
              <a:ext cx="25400" cy="117475"/>
            </a:xfrm>
            <a:custGeom>
              <a:avLst/>
              <a:gdLst>
                <a:gd name="T0" fmla="*/ 10 w 10"/>
                <a:gd name="T1" fmla="*/ 48 h 48"/>
                <a:gd name="T2" fmla="*/ 10 w 10"/>
                <a:gd name="T3" fmla="*/ 48 h 48"/>
                <a:gd name="T4" fmla="*/ 10 w 10"/>
                <a:gd name="T5" fmla="*/ 48 h 48"/>
                <a:gd name="T6" fmla="*/ 10 w 10"/>
                <a:gd name="T7" fmla="*/ 48 h 48"/>
                <a:gd name="T8" fmla="*/ 10 w 10"/>
                <a:gd name="T9" fmla="*/ 47 h 48"/>
                <a:gd name="T10" fmla="*/ 10 w 10"/>
                <a:gd name="T11" fmla="*/ 47 h 48"/>
                <a:gd name="T12" fmla="*/ 10 w 10"/>
                <a:gd name="T13" fmla="*/ 47 h 48"/>
                <a:gd name="T14" fmla="*/ 10 w 10"/>
                <a:gd name="T15" fmla="*/ 47 h 48"/>
                <a:gd name="T16" fmla="*/ 10 w 10"/>
                <a:gd name="T17" fmla="*/ 47 h 48"/>
                <a:gd name="T18" fmla="*/ 10 w 10"/>
                <a:gd name="T19" fmla="*/ 47 h 48"/>
                <a:gd name="T20" fmla="*/ 9 w 10"/>
                <a:gd name="T21" fmla="*/ 46 h 48"/>
                <a:gd name="T22" fmla="*/ 9 w 10"/>
                <a:gd name="T23" fmla="*/ 46 h 48"/>
                <a:gd name="T24" fmla="*/ 9 w 10"/>
                <a:gd name="T25" fmla="*/ 46 h 48"/>
                <a:gd name="T26" fmla="*/ 1 w 10"/>
                <a:gd name="T27" fmla="*/ 4 h 48"/>
                <a:gd name="T28" fmla="*/ 1 w 10"/>
                <a:gd name="T29" fmla="*/ 4 h 48"/>
                <a:gd name="T30" fmla="*/ 1 w 10"/>
                <a:gd name="T31" fmla="*/ 4 h 48"/>
                <a:gd name="T32" fmla="*/ 1 w 10"/>
                <a:gd name="T33" fmla="*/ 3 h 48"/>
                <a:gd name="T34" fmla="*/ 1 w 10"/>
                <a:gd name="T35" fmla="*/ 3 h 48"/>
                <a:gd name="T36" fmla="*/ 1 w 10"/>
                <a:gd name="T37" fmla="*/ 3 h 48"/>
                <a:gd name="T38" fmla="*/ 1 w 10"/>
                <a:gd name="T39" fmla="*/ 2 h 48"/>
                <a:gd name="T40" fmla="*/ 1 w 10"/>
                <a:gd name="T41" fmla="*/ 2 h 48"/>
                <a:gd name="T42" fmla="*/ 1 w 10"/>
                <a:gd name="T43" fmla="*/ 2 h 48"/>
                <a:gd name="T44" fmla="*/ 1 w 10"/>
                <a:gd name="T45" fmla="*/ 2 h 48"/>
                <a:gd name="T46" fmla="*/ 1 w 10"/>
                <a:gd name="T47" fmla="*/ 2 h 48"/>
                <a:gd name="T48" fmla="*/ 1 w 10"/>
                <a:gd name="T49" fmla="*/ 2 h 48"/>
                <a:gd name="T50" fmla="*/ 1 w 10"/>
                <a:gd name="T51" fmla="*/ 1 h 48"/>
                <a:gd name="T52" fmla="*/ 1 w 10"/>
                <a:gd name="T53" fmla="*/ 1 h 48"/>
                <a:gd name="T54" fmla="*/ 1 w 10"/>
                <a:gd name="T55" fmla="*/ 1 h 48"/>
                <a:gd name="T56" fmla="*/ 1 w 10"/>
                <a:gd name="T57" fmla="*/ 1 h 48"/>
                <a:gd name="T58" fmla="*/ 1 w 10"/>
                <a:gd name="T59" fmla="*/ 0 h 48"/>
                <a:gd name="T60" fmla="*/ 1 w 10"/>
                <a:gd name="T61" fmla="*/ 0 h 48"/>
                <a:gd name="T62" fmla="*/ 1 w 10"/>
                <a:gd name="T63" fmla="*/ 0 h 48"/>
                <a:gd name="T64" fmla="*/ 1 w 10"/>
                <a:gd name="T65" fmla="*/ 0 h 48"/>
                <a:gd name="T66" fmla="*/ 1 w 10"/>
                <a:gd name="T67" fmla="*/ 0 h 48"/>
                <a:gd name="T68" fmla="*/ 1 w 10"/>
                <a:gd name="T6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" h="48"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7"/>
                  </a:moveTo>
                  <a:cubicBezTo>
                    <a:pt x="10" y="47"/>
                    <a:pt x="10" y="48"/>
                    <a:pt x="10" y="48"/>
                  </a:cubicBezTo>
                  <a:cubicBezTo>
                    <a:pt x="10" y="48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9" y="46"/>
                  </a:moveTo>
                  <a:cubicBezTo>
                    <a:pt x="10" y="46"/>
                    <a:pt x="10" y="46"/>
                    <a:pt x="10" y="47"/>
                  </a:cubicBezTo>
                  <a:cubicBezTo>
                    <a:pt x="10" y="46"/>
                    <a:pt x="10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1" y="4"/>
                  </a:moveTo>
                  <a:cubicBezTo>
                    <a:pt x="0" y="19"/>
                    <a:pt x="3" y="33"/>
                    <a:pt x="9" y="46"/>
                  </a:cubicBezTo>
                  <a:cubicBezTo>
                    <a:pt x="3" y="33"/>
                    <a:pt x="0" y="19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4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09" name="Forma libre 75"/>
            <p:cNvSpPr>
              <a:spLocks/>
            </p:cNvSpPr>
            <p:nvPr/>
          </p:nvSpPr>
          <p:spPr bwMode="auto">
            <a:xfrm>
              <a:off x="1217613" y="3180153"/>
              <a:ext cx="207963" cy="420688"/>
            </a:xfrm>
            <a:custGeom>
              <a:avLst/>
              <a:gdLst>
                <a:gd name="T0" fmla="*/ 85 w 85"/>
                <a:gd name="T1" fmla="*/ 0 h 172"/>
                <a:gd name="T2" fmla="*/ 1 w 85"/>
                <a:gd name="T3" fmla="*/ 86 h 172"/>
                <a:gd name="T4" fmla="*/ 1 w 85"/>
                <a:gd name="T5" fmla="*/ 86 h 172"/>
                <a:gd name="T6" fmla="*/ 1 w 85"/>
                <a:gd name="T7" fmla="*/ 86 h 172"/>
                <a:gd name="T8" fmla="*/ 1 w 85"/>
                <a:gd name="T9" fmla="*/ 86 h 172"/>
                <a:gd name="T10" fmla="*/ 1 w 85"/>
                <a:gd name="T11" fmla="*/ 86 h 172"/>
                <a:gd name="T12" fmla="*/ 1 w 85"/>
                <a:gd name="T13" fmla="*/ 86 h 172"/>
                <a:gd name="T14" fmla="*/ 1 w 85"/>
                <a:gd name="T15" fmla="*/ 86 h 172"/>
                <a:gd name="T16" fmla="*/ 1 w 85"/>
                <a:gd name="T17" fmla="*/ 86 h 172"/>
                <a:gd name="T18" fmla="*/ 1 w 85"/>
                <a:gd name="T19" fmla="*/ 87 h 172"/>
                <a:gd name="T20" fmla="*/ 1 w 85"/>
                <a:gd name="T21" fmla="*/ 87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7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8 h 172"/>
                <a:gd name="T34" fmla="*/ 1 w 85"/>
                <a:gd name="T35" fmla="*/ 88 h 172"/>
                <a:gd name="T36" fmla="*/ 1 w 85"/>
                <a:gd name="T37" fmla="*/ 88 h 172"/>
                <a:gd name="T38" fmla="*/ 1 w 85"/>
                <a:gd name="T39" fmla="*/ 88 h 172"/>
                <a:gd name="T40" fmla="*/ 1 w 85"/>
                <a:gd name="T41" fmla="*/ 88 h 172"/>
                <a:gd name="T42" fmla="*/ 1 w 85"/>
                <a:gd name="T43" fmla="*/ 89 h 172"/>
                <a:gd name="T44" fmla="*/ 1 w 85"/>
                <a:gd name="T45" fmla="*/ 89 h 172"/>
                <a:gd name="T46" fmla="*/ 1 w 85"/>
                <a:gd name="T47" fmla="*/ 89 h 172"/>
                <a:gd name="T48" fmla="*/ 1 w 85"/>
                <a:gd name="T49" fmla="*/ 89 h 172"/>
                <a:gd name="T50" fmla="*/ 1 w 85"/>
                <a:gd name="T51" fmla="*/ 90 h 172"/>
                <a:gd name="T52" fmla="*/ 1 w 85"/>
                <a:gd name="T53" fmla="*/ 90 h 172"/>
                <a:gd name="T54" fmla="*/ 1 w 85"/>
                <a:gd name="T55" fmla="*/ 90 h 172"/>
                <a:gd name="T56" fmla="*/ 1 w 85"/>
                <a:gd name="T57" fmla="*/ 90 h 172"/>
                <a:gd name="T58" fmla="*/ 9 w 85"/>
                <a:gd name="T59" fmla="*/ 132 h 172"/>
                <a:gd name="T60" fmla="*/ 9 w 85"/>
                <a:gd name="T61" fmla="*/ 132 h 172"/>
                <a:gd name="T62" fmla="*/ 9 w 85"/>
                <a:gd name="T63" fmla="*/ 132 h 172"/>
                <a:gd name="T64" fmla="*/ 9 w 85"/>
                <a:gd name="T65" fmla="*/ 132 h 172"/>
                <a:gd name="T66" fmla="*/ 9 w 85"/>
                <a:gd name="T67" fmla="*/ 132 h 172"/>
                <a:gd name="T68" fmla="*/ 9 w 85"/>
                <a:gd name="T69" fmla="*/ 132 h 172"/>
                <a:gd name="T70" fmla="*/ 10 w 85"/>
                <a:gd name="T71" fmla="*/ 133 h 172"/>
                <a:gd name="T72" fmla="*/ 10 w 85"/>
                <a:gd name="T73" fmla="*/ 133 h 172"/>
                <a:gd name="T74" fmla="*/ 10 w 85"/>
                <a:gd name="T75" fmla="*/ 133 h 172"/>
                <a:gd name="T76" fmla="*/ 10 w 85"/>
                <a:gd name="T77" fmla="*/ 133 h 172"/>
                <a:gd name="T78" fmla="*/ 10 w 85"/>
                <a:gd name="T79" fmla="*/ 133 h 172"/>
                <a:gd name="T80" fmla="*/ 10 w 85"/>
                <a:gd name="T81" fmla="*/ 133 h 172"/>
                <a:gd name="T82" fmla="*/ 10 w 85"/>
                <a:gd name="T83" fmla="*/ 133 h 172"/>
                <a:gd name="T84" fmla="*/ 10 w 85"/>
                <a:gd name="T85" fmla="*/ 133 h 172"/>
                <a:gd name="T86" fmla="*/ 10 w 85"/>
                <a:gd name="T87" fmla="*/ 134 h 172"/>
                <a:gd name="T88" fmla="*/ 10 w 85"/>
                <a:gd name="T89" fmla="*/ 134 h 172"/>
                <a:gd name="T90" fmla="*/ 10 w 85"/>
                <a:gd name="T91" fmla="*/ 134 h 172"/>
                <a:gd name="T92" fmla="*/ 10 w 85"/>
                <a:gd name="T93" fmla="*/ 134 h 172"/>
                <a:gd name="T94" fmla="*/ 10 w 85"/>
                <a:gd name="T95" fmla="*/ 134 h 172"/>
                <a:gd name="T96" fmla="*/ 45 w 85"/>
                <a:gd name="T97" fmla="*/ 172 h 172"/>
                <a:gd name="T98" fmla="*/ 42 w 85"/>
                <a:gd name="T99" fmla="*/ 170 h 172"/>
                <a:gd name="T100" fmla="*/ 27 w 85"/>
                <a:gd name="T101" fmla="*/ 147 h 172"/>
                <a:gd name="T102" fmla="*/ 16 w 85"/>
                <a:gd name="T103" fmla="*/ 93 h 172"/>
                <a:gd name="T104" fmla="*/ 16 w 85"/>
                <a:gd name="T105" fmla="*/ 92 h 172"/>
                <a:gd name="T106" fmla="*/ 22 w 85"/>
                <a:gd name="T107" fmla="*/ 65 h 172"/>
                <a:gd name="T108" fmla="*/ 52 w 85"/>
                <a:gd name="T109" fmla="*/ 20 h 172"/>
                <a:gd name="T110" fmla="*/ 85 w 85"/>
                <a:gd name="T111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5" h="172">
                  <a:moveTo>
                    <a:pt x="85" y="0"/>
                  </a:moveTo>
                  <a:cubicBezTo>
                    <a:pt x="41" y="4"/>
                    <a:pt x="5" y="40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0" y="105"/>
                    <a:pt x="3" y="119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10" y="132"/>
                    <a:pt x="10" y="132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8" y="150"/>
                    <a:pt x="30" y="163"/>
                    <a:pt x="45" y="172"/>
                  </a:cubicBezTo>
                  <a:cubicBezTo>
                    <a:pt x="44" y="171"/>
                    <a:pt x="43" y="171"/>
                    <a:pt x="42" y="170"/>
                  </a:cubicBezTo>
                  <a:cubicBezTo>
                    <a:pt x="37" y="162"/>
                    <a:pt x="32" y="155"/>
                    <a:pt x="27" y="147"/>
                  </a:cubicBezTo>
                  <a:cubicBezTo>
                    <a:pt x="19" y="130"/>
                    <a:pt x="15" y="112"/>
                    <a:pt x="16" y="93"/>
                  </a:cubicBezTo>
                  <a:cubicBezTo>
                    <a:pt x="16" y="93"/>
                    <a:pt x="16" y="93"/>
                    <a:pt x="16" y="92"/>
                  </a:cubicBezTo>
                  <a:cubicBezTo>
                    <a:pt x="18" y="83"/>
                    <a:pt x="20" y="74"/>
                    <a:pt x="22" y="65"/>
                  </a:cubicBezTo>
                  <a:cubicBezTo>
                    <a:pt x="28" y="47"/>
                    <a:pt x="38" y="32"/>
                    <a:pt x="52" y="20"/>
                  </a:cubicBezTo>
                  <a:cubicBezTo>
                    <a:pt x="62" y="11"/>
                    <a:pt x="73" y="4"/>
                    <a:pt x="8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30" name="Rectángulo 96"/>
            <p:cNvSpPr>
              <a:spLocks noChangeArrowheads="1"/>
            </p:cNvSpPr>
            <p:nvPr/>
          </p:nvSpPr>
          <p:spPr bwMode="auto">
            <a:xfrm>
              <a:off x="1311275" y="3330966"/>
              <a:ext cx="27622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31" name="Rectángulo 97"/>
            <p:cNvSpPr>
              <a:spLocks noChangeArrowheads="1"/>
            </p:cNvSpPr>
            <p:nvPr/>
          </p:nvSpPr>
          <p:spPr bwMode="auto">
            <a:xfrm>
              <a:off x="1311275" y="3218253"/>
              <a:ext cx="262892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50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8" name="Grupo 7">
            <a:extLst>
              <a:ext uri="{FF2B5EF4-FFF2-40B4-BE49-F238E27FC236}">
                <a16:creationId xmlns:a16="http://schemas.microsoft.com/office/drawing/2014/main" xmlns="" id="{94D47649-C8EF-4DD0-A9C7-4B148138D432}"/>
              </a:ext>
            </a:extLst>
          </p:cNvPr>
          <p:cNvGrpSpPr/>
          <p:nvPr/>
        </p:nvGrpSpPr>
        <p:grpSpPr>
          <a:xfrm>
            <a:off x="1162050" y="4580328"/>
            <a:ext cx="569913" cy="568325"/>
            <a:chOff x="1162050" y="4580328"/>
            <a:chExt cx="569913" cy="568325"/>
          </a:xfrm>
        </p:grpSpPr>
        <p:sp>
          <p:nvSpPr>
            <p:cNvPr id="214" name="Forma libre 80"/>
            <p:cNvSpPr>
              <a:spLocks/>
            </p:cNvSpPr>
            <p:nvPr/>
          </p:nvSpPr>
          <p:spPr bwMode="auto">
            <a:xfrm>
              <a:off x="1162050" y="4580328"/>
              <a:ext cx="569913" cy="568325"/>
            </a:xfrm>
            <a:custGeom>
              <a:avLst/>
              <a:gdLst>
                <a:gd name="T0" fmla="*/ 116 w 233"/>
                <a:gd name="T1" fmla="*/ 0 h 232"/>
                <a:gd name="T2" fmla="*/ 232 w 233"/>
                <a:gd name="T3" fmla="*/ 116 h 232"/>
                <a:gd name="T4" fmla="*/ 117 w 233"/>
                <a:gd name="T5" fmla="*/ 232 h 232"/>
                <a:gd name="T6" fmla="*/ 0 w 233"/>
                <a:gd name="T7" fmla="*/ 116 h 232"/>
                <a:gd name="T8" fmla="*/ 116 w 233"/>
                <a:gd name="T9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232">
                  <a:moveTo>
                    <a:pt x="116" y="0"/>
                  </a:moveTo>
                  <a:cubicBezTo>
                    <a:pt x="180" y="0"/>
                    <a:pt x="232" y="52"/>
                    <a:pt x="232" y="116"/>
                  </a:cubicBezTo>
                  <a:cubicBezTo>
                    <a:pt x="233" y="180"/>
                    <a:pt x="180" y="232"/>
                    <a:pt x="117" y="232"/>
                  </a:cubicBezTo>
                  <a:cubicBezTo>
                    <a:pt x="53" y="232"/>
                    <a:pt x="1" y="180"/>
                    <a:pt x="0" y="116"/>
                  </a:cubicBezTo>
                  <a:cubicBezTo>
                    <a:pt x="0" y="52"/>
                    <a:pt x="52" y="0"/>
                    <a:pt x="116" y="0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15" name="Forma libre 81"/>
            <p:cNvSpPr>
              <a:spLocks/>
            </p:cNvSpPr>
            <p:nvPr/>
          </p:nvSpPr>
          <p:spPr bwMode="auto">
            <a:xfrm>
              <a:off x="1217613" y="4637478"/>
              <a:ext cx="457200" cy="457200"/>
            </a:xfrm>
            <a:custGeom>
              <a:avLst/>
              <a:gdLst>
                <a:gd name="T0" fmla="*/ 93 w 187"/>
                <a:gd name="T1" fmla="*/ 0 h 187"/>
                <a:gd name="T2" fmla="*/ 187 w 187"/>
                <a:gd name="T3" fmla="*/ 93 h 187"/>
                <a:gd name="T4" fmla="*/ 94 w 187"/>
                <a:gd name="T5" fmla="*/ 187 h 187"/>
                <a:gd name="T6" fmla="*/ 0 w 187"/>
                <a:gd name="T7" fmla="*/ 93 h 187"/>
                <a:gd name="T8" fmla="*/ 93 w 187"/>
                <a:gd name="T9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" h="187">
                  <a:moveTo>
                    <a:pt x="93" y="0"/>
                  </a:moveTo>
                  <a:cubicBezTo>
                    <a:pt x="145" y="0"/>
                    <a:pt x="187" y="41"/>
                    <a:pt x="187" y="93"/>
                  </a:cubicBezTo>
                  <a:cubicBezTo>
                    <a:pt x="187" y="144"/>
                    <a:pt x="145" y="187"/>
                    <a:pt x="94" y="187"/>
                  </a:cubicBezTo>
                  <a:cubicBezTo>
                    <a:pt x="42" y="187"/>
                    <a:pt x="0" y="145"/>
                    <a:pt x="0" y="93"/>
                  </a:cubicBezTo>
                  <a:cubicBezTo>
                    <a:pt x="0" y="42"/>
                    <a:pt x="42" y="0"/>
                    <a:pt x="93" y="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16" name="Forma libre 82"/>
            <p:cNvSpPr>
              <a:spLocks noEditPoints="1"/>
            </p:cNvSpPr>
            <p:nvPr/>
          </p:nvSpPr>
          <p:spPr bwMode="auto">
            <a:xfrm>
              <a:off x="1217613" y="4827978"/>
              <a:ext cx="17463" cy="123825"/>
            </a:xfrm>
            <a:custGeom>
              <a:avLst/>
              <a:gdLst>
                <a:gd name="T0" fmla="*/ 7 w 7"/>
                <a:gd name="T1" fmla="*/ 51 h 51"/>
                <a:gd name="T2" fmla="*/ 7 w 7"/>
                <a:gd name="T3" fmla="*/ 50 h 51"/>
                <a:gd name="T4" fmla="*/ 7 w 7"/>
                <a:gd name="T5" fmla="*/ 50 h 51"/>
                <a:gd name="T6" fmla="*/ 7 w 7"/>
                <a:gd name="T7" fmla="*/ 50 h 51"/>
                <a:gd name="T8" fmla="*/ 7 w 7"/>
                <a:gd name="T9" fmla="*/ 49 h 51"/>
                <a:gd name="T10" fmla="*/ 0 w 7"/>
                <a:gd name="T11" fmla="*/ 16 h 51"/>
                <a:gd name="T12" fmla="*/ 0 w 7"/>
                <a:gd name="T13" fmla="*/ 16 h 51"/>
                <a:gd name="T14" fmla="*/ 0 w 7"/>
                <a:gd name="T15" fmla="*/ 16 h 51"/>
                <a:gd name="T16" fmla="*/ 0 w 7"/>
                <a:gd name="T17" fmla="*/ 16 h 51"/>
                <a:gd name="T18" fmla="*/ 0 w 7"/>
                <a:gd name="T19" fmla="*/ 15 h 51"/>
                <a:gd name="T20" fmla="*/ 0 w 7"/>
                <a:gd name="T21" fmla="*/ 15 h 51"/>
                <a:gd name="T22" fmla="*/ 0 w 7"/>
                <a:gd name="T23" fmla="*/ 15 h 51"/>
                <a:gd name="T24" fmla="*/ 0 w 7"/>
                <a:gd name="T25" fmla="*/ 14 h 51"/>
                <a:gd name="T26" fmla="*/ 0 w 7"/>
                <a:gd name="T27" fmla="*/ 14 h 51"/>
                <a:gd name="T28" fmla="*/ 0 w 7"/>
                <a:gd name="T29" fmla="*/ 14 h 51"/>
                <a:gd name="T30" fmla="*/ 0 w 7"/>
                <a:gd name="T31" fmla="*/ 14 h 51"/>
                <a:gd name="T32" fmla="*/ 0 w 7"/>
                <a:gd name="T33" fmla="*/ 13 h 51"/>
                <a:gd name="T34" fmla="*/ 0 w 7"/>
                <a:gd name="T35" fmla="*/ 13 h 51"/>
                <a:gd name="T36" fmla="*/ 0 w 7"/>
                <a:gd name="T37" fmla="*/ 13 h 51"/>
                <a:gd name="T38" fmla="*/ 0 w 7"/>
                <a:gd name="T39" fmla="*/ 12 h 51"/>
                <a:gd name="T40" fmla="*/ 0 w 7"/>
                <a:gd name="T41" fmla="*/ 12 h 51"/>
                <a:gd name="T42" fmla="*/ 0 w 7"/>
                <a:gd name="T43" fmla="*/ 12 h 51"/>
                <a:gd name="T44" fmla="*/ 0 w 7"/>
                <a:gd name="T45" fmla="*/ 12 h 51"/>
                <a:gd name="T46" fmla="*/ 0 w 7"/>
                <a:gd name="T47" fmla="*/ 11 h 51"/>
                <a:gd name="T48" fmla="*/ 0 w 7"/>
                <a:gd name="T49" fmla="*/ 11 h 51"/>
                <a:gd name="T50" fmla="*/ 0 w 7"/>
                <a:gd name="T51" fmla="*/ 11 h 51"/>
                <a:gd name="T52" fmla="*/ 0 w 7"/>
                <a:gd name="T53" fmla="*/ 10 h 51"/>
                <a:gd name="T54" fmla="*/ 0 w 7"/>
                <a:gd name="T55" fmla="*/ 10 h 51"/>
                <a:gd name="T56" fmla="*/ 0 w 7"/>
                <a:gd name="T57" fmla="*/ 10 h 51"/>
                <a:gd name="T58" fmla="*/ 0 w 7"/>
                <a:gd name="T59" fmla="*/ 9 h 51"/>
                <a:gd name="T60" fmla="*/ 0 w 7"/>
                <a:gd name="T61" fmla="*/ 9 h 51"/>
                <a:gd name="T62" fmla="*/ 0 w 7"/>
                <a:gd name="T63" fmla="*/ 9 h 51"/>
                <a:gd name="T64" fmla="*/ 0 w 7"/>
                <a:gd name="T65" fmla="*/ 9 h 51"/>
                <a:gd name="T66" fmla="*/ 0 w 7"/>
                <a:gd name="T67" fmla="*/ 8 h 51"/>
                <a:gd name="T68" fmla="*/ 0 w 7"/>
                <a:gd name="T69" fmla="*/ 8 h 51"/>
                <a:gd name="T70" fmla="*/ 0 w 7"/>
                <a:gd name="T71" fmla="*/ 8 h 51"/>
                <a:gd name="T72" fmla="*/ 0 w 7"/>
                <a:gd name="T73" fmla="*/ 7 h 51"/>
                <a:gd name="T74" fmla="*/ 0 w 7"/>
                <a:gd name="T75" fmla="*/ 7 h 51"/>
                <a:gd name="T76" fmla="*/ 0 w 7"/>
                <a:gd name="T77" fmla="*/ 7 h 51"/>
                <a:gd name="T78" fmla="*/ 0 w 7"/>
                <a:gd name="T79" fmla="*/ 6 h 51"/>
                <a:gd name="T80" fmla="*/ 0 w 7"/>
                <a:gd name="T81" fmla="*/ 6 h 51"/>
                <a:gd name="T82" fmla="*/ 0 w 7"/>
                <a:gd name="T83" fmla="*/ 6 h 51"/>
                <a:gd name="T84" fmla="*/ 0 w 7"/>
                <a:gd name="T85" fmla="*/ 6 h 51"/>
                <a:gd name="T86" fmla="*/ 0 w 7"/>
                <a:gd name="T87" fmla="*/ 5 h 51"/>
                <a:gd name="T88" fmla="*/ 1 w 7"/>
                <a:gd name="T89" fmla="*/ 5 h 51"/>
                <a:gd name="T90" fmla="*/ 1 w 7"/>
                <a:gd name="T91" fmla="*/ 5 h 51"/>
                <a:gd name="T92" fmla="*/ 1 w 7"/>
                <a:gd name="T93" fmla="*/ 4 h 51"/>
                <a:gd name="T94" fmla="*/ 1 w 7"/>
                <a:gd name="T95" fmla="*/ 4 h 51"/>
                <a:gd name="T96" fmla="*/ 1 w 7"/>
                <a:gd name="T97" fmla="*/ 3 h 51"/>
                <a:gd name="T98" fmla="*/ 1 w 7"/>
                <a:gd name="T99" fmla="*/ 3 h 51"/>
                <a:gd name="T100" fmla="*/ 1 w 7"/>
                <a:gd name="T101" fmla="*/ 3 h 51"/>
                <a:gd name="T102" fmla="*/ 1 w 7"/>
                <a:gd name="T103" fmla="*/ 3 h 51"/>
                <a:gd name="T104" fmla="*/ 1 w 7"/>
                <a:gd name="T105" fmla="*/ 2 h 51"/>
                <a:gd name="T106" fmla="*/ 1 w 7"/>
                <a:gd name="T107" fmla="*/ 1 h 51"/>
                <a:gd name="T108" fmla="*/ 1 w 7"/>
                <a:gd name="T109" fmla="*/ 1 h 51"/>
                <a:gd name="T110" fmla="*/ 1 w 7"/>
                <a:gd name="T111" fmla="*/ 1 h 51"/>
                <a:gd name="T112" fmla="*/ 1 w 7"/>
                <a:gd name="T113" fmla="*/ 0 h 51"/>
                <a:gd name="T114" fmla="*/ 1 w 7"/>
                <a:gd name="T115" fmla="*/ 0 h 51"/>
                <a:gd name="T116" fmla="*/ 1 w 7"/>
                <a:gd name="T11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" h="51">
                  <a:moveTo>
                    <a:pt x="7" y="51"/>
                  </a:moveTo>
                  <a:cubicBezTo>
                    <a:pt x="7" y="51"/>
                    <a:pt x="7" y="51"/>
                    <a:pt x="7" y="51"/>
                  </a:cubicBezTo>
                  <a:cubicBezTo>
                    <a:pt x="7" y="51"/>
                    <a:pt x="7" y="51"/>
                    <a:pt x="7" y="51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49"/>
                  </a:moveTo>
                  <a:cubicBezTo>
                    <a:pt x="7" y="49"/>
                    <a:pt x="7" y="50"/>
                    <a:pt x="7" y="50"/>
                  </a:cubicBezTo>
                  <a:cubicBezTo>
                    <a:pt x="7" y="50"/>
                    <a:pt x="7" y="49"/>
                    <a:pt x="7" y="49"/>
                  </a:cubicBezTo>
                  <a:moveTo>
                    <a:pt x="0" y="16"/>
                  </a:moveTo>
                  <a:cubicBezTo>
                    <a:pt x="0" y="28"/>
                    <a:pt x="2" y="39"/>
                    <a:pt x="6" y="49"/>
                  </a:cubicBezTo>
                  <a:cubicBezTo>
                    <a:pt x="2" y="39"/>
                    <a:pt x="0" y="28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2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6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17" name="Forma libre 83"/>
            <p:cNvSpPr>
              <a:spLocks/>
            </p:cNvSpPr>
            <p:nvPr/>
          </p:nvSpPr>
          <p:spPr bwMode="auto">
            <a:xfrm>
              <a:off x="1217613" y="4639066"/>
              <a:ext cx="190500" cy="425450"/>
            </a:xfrm>
            <a:custGeom>
              <a:avLst/>
              <a:gdLst>
                <a:gd name="T0" fmla="*/ 1 w 78"/>
                <a:gd name="T1" fmla="*/ 77 h 174"/>
                <a:gd name="T2" fmla="*/ 1 w 78"/>
                <a:gd name="T3" fmla="*/ 77 h 174"/>
                <a:gd name="T4" fmla="*/ 1 w 78"/>
                <a:gd name="T5" fmla="*/ 77 h 174"/>
                <a:gd name="T6" fmla="*/ 1 w 78"/>
                <a:gd name="T7" fmla="*/ 78 h 174"/>
                <a:gd name="T8" fmla="*/ 1 w 78"/>
                <a:gd name="T9" fmla="*/ 78 h 174"/>
                <a:gd name="T10" fmla="*/ 1 w 78"/>
                <a:gd name="T11" fmla="*/ 78 h 174"/>
                <a:gd name="T12" fmla="*/ 1 w 78"/>
                <a:gd name="T13" fmla="*/ 79 h 174"/>
                <a:gd name="T14" fmla="*/ 1 w 78"/>
                <a:gd name="T15" fmla="*/ 80 h 174"/>
                <a:gd name="T16" fmla="*/ 1 w 78"/>
                <a:gd name="T17" fmla="*/ 80 h 174"/>
                <a:gd name="T18" fmla="*/ 1 w 78"/>
                <a:gd name="T19" fmla="*/ 80 h 174"/>
                <a:gd name="T20" fmla="*/ 1 w 78"/>
                <a:gd name="T21" fmla="*/ 80 h 174"/>
                <a:gd name="T22" fmla="*/ 1 w 78"/>
                <a:gd name="T23" fmla="*/ 81 h 174"/>
                <a:gd name="T24" fmla="*/ 1 w 78"/>
                <a:gd name="T25" fmla="*/ 81 h 174"/>
                <a:gd name="T26" fmla="*/ 1 w 78"/>
                <a:gd name="T27" fmla="*/ 82 h 174"/>
                <a:gd name="T28" fmla="*/ 1 w 78"/>
                <a:gd name="T29" fmla="*/ 82 h 174"/>
                <a:gd name="T30" fmla="*/ 0 w 78"/>
                <a:gd name="T31" fmla="*/ 82 h 174"/>
                <a:gd name="T32" fmla="*/ 0 w 78"/>
                <a:gd name="T33" fmla="*/ 82 h 174"/>
                <a:gd name="T34" fmla="*/ 0 w 78"/>
                <a:gd name="T35" fmla="*/ 83 h 174"/>
                <a:gd name="T36" fmla="*/ 0 w 78"/>
                <a:gd name="T37" fmla="*/ 83 h 174"/>
                <a:gd name="T38" fmla="*/ 0 w 78"/>
                <a:gd name="T39" fmla="*/ 83 h 174"/>
                <a:gd name="T40" fmla="*/ 0 w 78"/>
                <a:gd name="T41" fmla="*/ 84 h 174"/>
                <a:gd name="T42" fmla="*/ 0 w 78"/>
                <a:gd name="T43" fmla="*/ 84 h 174"/>
                <a:gd name="T44" fmla="*/ 0 w 78"/>
                <a:gd name="T45" fmla="*/ 84 h 174"/>
                <a:gd name="T46" fmla="*/ 0 w 78"/>
                <a:gd name="T47" fmla="*/ 85 h 174"/>
                <a:gd name="T48" fmla="*/ 0 w 78"/>
                <a:gd name="T49" fmla="*/ 85 h 174"/>
                <a:gd name="T50" fmla="*/ 0 w 78"/>
                <a:gd name="T51" fmla="*/ 85 h 174"/>
                <a:gd name="T52" fmla="*/ 0 w 78"/>
                <a:gd name="T53" fmla="*/ 85 h 174"/>
                <a:gd name="T54" fmla="*/ 0 w 78"/>
                <a:gd name="T55" fmla="*/ 86 h 174"/>
                <a:gd name="T56" fmla="*/ 0 w 78"/>
                <a:gd name="T57" fmla="*/ 86 h 174"/>
                <a:gd name="T58" fmla="*/ 0 w 78"/>
                <a:gd name="T59" fmla="*/ 86 h 174"/>
                <a:gd name="T60" fmla="*/ 0 w 78"/>
                <a:gd name="T61" fmla="*/ 87 h 174"/>
                <a:gd name="T62" fmla="*/ 0 w 78"/>
                <a:gd name="T63" fmla="*/ 87 h 174"/>
                <a:gd name="T64" fmla="*/ 0 w 78"/>
                <a:gd name="T65" fmla="*/ 87 h 174"/>
                <a:gd name="T66" fmla="*/ 0 w 78"/>
                <a:gd name="T67" fmla="*/ 87 h 174"/>
                <a:gd name="T68" fmla="*/ 0 w 78"/>
                <a:gd name="T69" fmla="*/ 88 h 174"/>
                <a:gd name="T70" fmla="*/ 0 w 78"/>
                <a:gd name="T71" fmla="*/ 88 h 174"/>
                <a:gd name="T72" fmla="*/ 0 w 78"/>
                <a:gd name="T73" fmla="*/ 88 h 174"/>
                <a:gd name="T74" fmla="*/ 0 w 78"/>
                <a:gd name="T75" fmla="*/ 89 h 174"/>
                <a:gd name="T76" fmla="*/ 0 w 78"/>
                <a:gd name="T77" fmla="*/ 89 h 174"/>
                <a:gd name="T78" fmla="*/ 0 w 78"/>
                <a:gd name="T79" fmla="*/ 89 h 174"/>
                <a:gd name="T80" fmla="*/ 0 w 78"/>
                <a:gd name="T81" fmla="*/ 90 h 174"/>
                <a:gd name="T82" fmla="*/ 0 w 78"/>
                <a:gd name="T83" fmla="*/ 90 h 174"/>
                <a:gd name="T84" fmla="*/ 0 w 78"/>
                <a:gd name="T85" fmla="*/ 90 h 174"/>
                <a:gd name="T86" fmla="*/ 0 w 78"/>
                <a:gd name="T87" fmla="*/ 90 h 174"/>
                <a:gd name="T88" fmla="*/ 0 w 78"/>
                <a:gd name="T89" fmla="*/ 91 h 174"/>
                <a:gd name="T90" fmla="*/ 0 w 78"/>
                <a:gd name="T91" fmla="*/ 91 h 174"/>
                <a:gd name="T92" fmla="*/ 0 w 78"/>
                <a:gd name="T93" fmla="*/ 91 h 174"/>
                <a:gd name="T94" fmla="*/ 0 w 78"/>
                <a:gd name="T95" fmla="*/ 92 h 174"/>
                <a:gd name="T96" fmla="*/ 0 w 78"/>
                <a:gd name="T97" fmla="*/ 92 h 174"/>
                <a:gd name="T98" fmla="*/ 0 w 78"/>
                <a:gd name="T99" fmla="*/ 92 h 174"/>
                <a:gd name="T100" fmla="*/ 0 w 78"/>
                <a:gd name="T101" fmla="*/ 93 h 174"/>
                <a:gd name="T102" fmla="*/ 0 w 78"/>
                <a:gd name="T103" fmla="*/ 93 h 174"/>
                <a:gd name="T104" fmla="*/ 0 w 78"/>
                <a:gd name="T105" fmla="*/ 93 h 174"/>
                <a:gd name="T106" fmla="*/ 0 w 78"/>
                <a:gd name="T107" fmla="*/ 93 h 174"/>
                <a:gd name="T108" fmla="*/ 7 w 78"/>
                <a:gd name="T109" fmla="*/ 126 h 174"/>
                <a:gd name="T110" fmla="*/ 7 w 78"/>
                <a:gd name="T111" fmla="*/ 127 h 174"/>
                <a:gd name="T112" fmla="*/ 7 w 78"/>
                <a:gd name="T113" fmla="*/ 127 h 174"/>
                <a:gd name="T114" fmla="*/ 7 w 78"/>
                <a:gd name="T115" fmla="*/ 127 h 174"/>
                <a:gd name="T116" fmla="*/ 7 w 78"/>
                <a:gd name="T117" fmla="*/ 128 h 174"/>
                <a:gd name="T118" fmla="*/ 49 w 78"/>
                <a:gd name="T119" fmla="*/ 174 h 174"/>
                <a:gd name="T120" fmla="*/ 30 w 78"/>
                <a:gd name="T121" fmla="*/ 151 h 174"/>
                <a:gd name="T122" fmla="*/ 16 w 78"/>
                <a:gd name="T123" fmla="*/ 96 h 174"/>
                <a:gd name="T124" fmla="*/ 46 w 78"/>
                <a:gd name="T125" fmla="*/ 22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8" h="174">
                  <a:moveTo>
                    <a:pt x="78" y="0"/>
                  </a:moveTo>
                  <a:cubicBezTo>
                    <a:pt x="39" y="6"/>
                    <a:pt x="8" y="3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79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105"/>
                    <a:pt x="2" y="116"/>
                    <a:pt x="6" y="126"/>
                  </a:cubicBezTo>
                  <a:cubicBezTo>
                    <a:pt x="7" y="126"/>
                    <a:pt x="7" y="126"/>
                    <a:pt x="7" y="126"/>
                  </a:cubicBezTo>
                  <a:cubicBezTo>
                    <a:pt x="7" y="126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8"/>
                  </a:cubicBezTo>
                  <a:cubicBezTo>
                    <a:pt x="7" y="128"/>
                    <a:pt x="7" y="128"/>
                    <a:pt x="7" y="128"/>
                  </a:cubicBezTo>
                  <a:cubicBezTo>
                    <a:pt x="15" y="148"/>
                    <a:pt x="30" y="164"/>
                    <a:pt x="49" y="174"/>
                  </a:cubicBezTo>
                  <a:cubicBezTo>
                    <a:pt x="48" y="174"/>
                    <a:pt x="47" y="173"/>
                    <a:pt x="47" y="172"/>
                  </a:cubicBezTo>
                  <a:cubicBezTo>
                    <a:pt x="41" y="165"/>
                    <a:pt x="36" y="158"/>
                    <a:pt x="30" y="151"/>
                  </a:cubicBezTo>
                  <a:cubicBezTo>
                    <a:pt x="20" y="134"/>
                    <a:pt x="16" y="116"/>
                    <a:pt x="16" y="97"/>
                  </a:cubicBezTo>
                  <a:cubicBezTo>
                    <a:pt x="16" y="97"/>
                    <a:pt x="16" y="97"/>
                    <a:pt x="16" y="96"/>
                  </a:cubicBezTo>
                  <a:cubicBezTo>
                    <a:pt x="17" y="87"/>
                    <a:pt x="18" y="78"/>
                    <a:pt x="19" y="68"/>
                  </a:cubicBezTo>
                  <a:cubicBezTo>
                    <a:pt x="24" y="50"/>
                    <a:pt x="33" y="35"/>
                    <a:pt x="46" y="22"/>
                  </a:cubicBezTo>
                  <a:cubicBezTo>
                    <a:pt x="56" y="12"/>
                    <a:pt x="67" y="5"/>
                    <a:pt x="7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34" name="Rectángulo 100"/>
            <p:cNvSpPr>
              <a:spLocks noChangeArrowheads="1"/>
            </p:cNvSpPr>
            <p:nvPr/>
          </p:nvSpPr>
          <p:spPr bwMode="auto">
            <a:xfrm>
              <a:off x="1376363" y="4759716"/>
              <a:ext cx="139700" cy="19050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35" name="Rectángulo 101"/>
            <p:cNvSpPr>
              <a:spLocks noChangeArrowheads="1"/>
            </p:cNvSpPr>
            <p:nvPr/>
          </p:nvSpPr>
          <p:spPr bwMode="auto">
            <a:xfrm>
              <a:off x="1328738" y="4699391"/>
              <a:ext cx="262892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40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241" name="Elipse 107"/>
          <p:cNvSpPr>
            <a:spLocks noChangeArrowheads="1"/>
          </p:cNvSpPr>
          <p:nvPr/>
        </p:nvSpPr>
        <p:spPr bwMode="auto">
          <a:xfrm>
            <a:off x="2600325" y="4042166"/>
            <a:ext cx="273050" cy="276225"/>
          </a:xfrm>
          <a:prstGeom prst="ellipse">
            <a:avLst/>
          </a:pr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2" name="Elipse 108"/>
          <p:cNvSpPr>
            <a:spLocks noChangeArrowheads="1"/>
          </p:cNvSpPr>
          <p:nvPr/>
        </p:nvSpPr>
        <p:spPr bwMode="auto">
          <a:xfrm>
            <a:off x="2659063" y="4104078"/>
            <a:ext cx="155575" cy="153988"/>
          </a:xfrm>
          <a:prstGeom prst="ellipse">
            <a:avLst/>
          </a:pr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3" name="Forma libre 109"/>
          <p:cNvSpPr>
            <a:spLocks/>
          </p:cNvSpPr>
          <p:nvPr/>
        </p:nvSpPr>
        <p:spPr bwMode="auto">
          <a:xfrm>
            <a:off x="1808163" y="1302141"/>
            <a:ext cx="377825" cy="323850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4" name="Forma libre 110"/>
          <p:cNvSpPr>
            <a:spLocks/>
          </p:cNvSpPr>
          <p:nvPr/>
        </p:nvSpPr>
        <p:spPr bwMode="auto">
          <a:xfrm>
            <a:off x="1963738" y="1218003"/>
            <a:ext cx="379413" cy="325438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5" name="Forma libre 111"/>
          <p:cNvSpPr>
            <a:spLocks/>
          </p:cNvSpPr>
          <p:nvPr/>
        </p:nvSpPr>
        <p:spPr bwMode="auto">
          <a:xfrm>
            <a:off x="30163" y="2205428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6" name="Forma libre 112"/>
          <p:cNvSpPr>
            <a:spLocks/>
          </p:cNvSpPr>
          <p:nvPr/>
        </p:nvSpPr>
        <p:spPr bwMode="auto">
          <a:xfrm>
            <a:off x="-104775" y="2321316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7" name="Forma libre 113"/>
          <p:cNvSpPr>
            <a:spLocks/>
          </p:cNvSpPr>
          <p:nvPr/>
        </p:nvSpPr>
        <p:spPr bwMode="auto">
          <a:xfrm>
            <a:off x="3340100" y="125927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8" name="Forma libre 114"/>
          <p:cNvSpPr>
            <a:spLocks/>
          </p:cNvSpPr>
          <p:nvPr/>
        </p:nvSpPr>
        <p:spPr bwMode="auto">
          <a:xfrm>
            <a:off x="3184525" y="117672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9" name="Forma libre 115"/>
          <p:cNvSpPr>
            <a:spLocks/>
          </p:cNvSpPr>
          <p:nvPr/>
        </p:nvSpPr>
        <p:spPr bwMode="auto">
          <a:xfrm>
            <a:off x="3446463" y="1371991"/>
            <a:ext cx="1558925" cy="1319213"/>
          </a:xfrm>
          <a:custGeom>
            <a:avLst/>
            <a:gdLst>
              <a:gd name="T0" fmla="*/ 0 w 638"/>
              <a:gd name="T1" fmla="*/ 194 h 539"/>
              <a:gd name="T2" fmla="*/ 0 w 638"/>
              <a:gd name="T3" fmla="*/ 193 h 539"/>
              <a:gd name="T4" fmla="*/ 444 w 638"/>
              <a:gd name="T5" fmla="*/ 95 h 539"/>
              <a:gd name="T6" fmla="*/ 543 w 638"/>
              <a:gd name="T7" fmla="*/ 539 h 539"/>
              <a:gd name="T8" fmla="*/ 543 w 638"/>
              <a:gd name="T9" fmla="*/ 539 h 539"/>
              <a:gd name="T10" fmla="*/ 0 w 638"/>
              <a:gd name="T11" fmla="*/ 194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39">
                <a:moveTo>
                  <a:pt x="0" y="194"/>
                </a:moveTo>
                <a:cubicBezTo>
                  <a:pt x="0" y="193"/>
                  <a:pt x="0" y="193"/>
                  <a:pt x="0" y="193"/>
                </a:cubicBezTo>
                <a:cubicBezTo>
                  <a:pt x="96" y="44"/>
                  <a:pt x="295" y="0"/>
                  <a:pt x="444" y="95"/>
                </a:cubicBezTo>
                <a:cubicBezTo>
                  <a:pt x="594" y="191"/>
                  <a:pt x="638" y="390"/>
                  <a:pt x="543" y="539"/>
                </a:cubicBezTo>
                <a:cubicBezTo>
                  <a:pt x="543" y="539"/>
                  <a:pt x="543" y="539"/>
                  <a:pt x="543" y="539"/>
                </a:cubicBezTo>
                <a:cubicBezTo>
                  <a:pt x="0" y="194"/>
                  <a:pt x="0" y="194"/>
                  <a:pt x="0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50" name="Forma libre 116"/>
          <p:cNvSpPr>
            <a:spLocks/>
          </p:cNvSpPr>
          <p:nvPr/>
        </p:nvSpPr>
        <p:spPr bwMode="auto">
          <a:xfrm>
            <a:off x="4773613" y="2661041"/>
            <a:ext cx="17463" cy="30163"/>
          </a:xfrm>
          <a:custGeom>
            <a:avLst/>
            <a:gdLst>
              <a:gd name="T0" fmla="*/ 7 w 7"/>
              <a:gd name="T1" fmla="*/ 0 h 12"/>
              <a:gd name="T2" fmla="*/ 0 w 7"/>
              <a:gd name="T3" fmla="*/ 12 h 12"/>
              <a:gd name="T4" fmla="*/ 7 w 7"/>
              <a:gd name="T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12">
                <a:moveTo>
                  <a:pt x="7" y="0"/>
                </a:moveTo>
                <a:cubicBezTo>
                  <a:pt x="5" y="4"/>
                  <a:pt x="2" y="8"/>
                  <a:pt x="0" y="12"/>
                </a:cubicBezTo>
                <a:cubicBezTo>
                  <a:pt x="2" y="8"/>
                  <a:pt x="5" y="4"/>
                  <a:pt x="7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51" name="Forma libre 117"/>
          <p:cNvSpPr>
            <a:spLocks/>
          </p:cNvSpPr>
          <p:nvPr/>
        </p:nvSpPr>
        <p:spPr bwMode="auto">
          <a:xfrm>
            <a:off x="4495800" y="1611703"/>
            <a:ext cx="363538" cy="1079500"/>
          </a:xfrm>
          <a:custGeom>
            <a:avLst/>
            <a:gdLst>
              <a:gd name="T0" fmla="*/ 0 w 149"/>
              <a:gd name="T1" fmla="*/ 0 h 441"/>
              <a:gd name="T2" fmla="*/ 0 w 149"/>
              <a:gd name="T3" fmla="*/ 2 h 441"/>
              <a:gd name="T4" fmla="*/ 44 w 149"/>
              <a:gd name="T5" fmla="*/ 139 h 441"/>
              <a:gd name="T6" fmla="*/ 39 w 149"/>
              <a:gd name="T7" fmla="*/ 394 h 441"/>
              <a:gd name="T8" fmla="*/ 114 w 149"/>
              <a:gd name="T9" fmla="*/ 441 h 441"/>
              <a:gd name="T10" fmla="*/ 114 w 149"/>
              <a:gd name="T11" fmla="*/ 441 h 441"/>
              <a:gd name="T12" fmla="*/ 114 w 149"/>
              <a:gd name="T13" fmla="*/ 441 h 441"/>
              <a:gd name="T14" fmla="*/ 121 w 149"/>
              <a:gd name="T15" fmla="*/ 429 h 441"/>
              <a:gd name="T16" fmla="*/ 135 w 149"/>
              <a:gd name="T17" fmla="*/ 391 h 441"/>
              <a:gd name="T18" fmla="*/ 143 w 149"/>
              <a:gd name="T19" fmla="*/ 278 h 441"/>
              <a:gd name="T20" fmla="*/ 88 w 149"/>
              <a:gd name="T21" fmla="*/ 95 h 441"/>
              <a:gd name="T22" fmla="*/ 0 w 149"/>
              <a:gd name="T23" fmla="*/ 0 h 4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1">
                <a:moveTo>
                  <a:pt x="0" y="0"/>
                </a:moveTo>
                <a:cubicBezTo>
                  <a:pt x="0" y="1"/>
                  <a:pt x="0" y="1"/>
                  <a:pt x="0" y="2"/>
                </a:cubicBezTo>
                <a:cubicBezTo>
                  <a:pt x="18" y="47"/>
                  <a:pt x="33" y="91"/>
                  <a:pt x="44" y="139"/>
                </a:cubicBezTo>
                <a:cubicBezTo>
                  <a:pt x="61" y="221"/>
                  <a:pt x="56" y="312"/>
                  <a:pt x="39" y="394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6" y="437"/>
                  <a:pt x="119" y="433"/>
                  <a:pt x="121" y="429"/>
                </a:cubicBezTo>
                <a:cubicBezTo>
                  <a:pt x="128" y="418"/>
                  <a:pt x="133" y="406"/>
                  <a:pt x="135" y="391"/>
                </a:cubicBezTo>
                <a:cubicBezTo>
                  <a:pt x="141" y="359"/>
                  <a:pt x="149" y="327"/>
                  <a:pt x="143" y="278"/>
                </a:cubicBezTo>
                <a:cubicBezTo>
                  <a:pt x="137" y="214"/>
                  <a:pt x="118" y="152"/>
                  <a:pt x="88" y="95"/>
                </a:cubicBezTo>
                <a:cubicBezTo>
                  <a:pt x="68" y="57"/>
                  <a:pt x="32" y="27"/>
                  <a:pt x="0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03" name="Cuadro de texto 102">
            <a:extLst>
              <a:ext uri="{FF2B5EF4-FFF2-40B4-BE49-F238E27FC236}">
                <a16:creationId xmlns:a16="http://schemas.microsoft.com/office/drawing/2014/main" xmlns="" id="{9BE7991E-5364-4EA0-A28D-0BB8D15D8B0D}"/>
              </a:ext>
            </a:extLst>
          </p:cNvPr>
          <p:cNvSpPr txBox="1"/>
          <p:nvPr/>
        </p:nvSpPr>
        <p:spPr>
          <a:xfrm>
            <a:off x="7559568" y="185859"/>
            <a:ext cx="3607013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s-E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LÍMITE DE TIEMPO: </a:t>
            </a:r>
          </a:p>
          <a:p>
            <a:pPr algn="ctr" rtl="0"/>
            <a:r>
              <a:rPr lang="es-ES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minuto</a:t>
            </a:r>
            <a:endParaRPr lang="es-ES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55406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60000"/>
                            </p:stCondLst>
                            <p:childTnLst>
                              <p:par>
                                <p:cTn id="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iniciar temporizador"/>
          <p:cNvGrpSpPr/>
          <p:nvPr/>
        </p:nvGrpSpPr>
        <p:grpSpPr>
          <a:xfrm>
            <a:off x="1235132" y="112614"/>
            <a:ext cx="3190574" cy="1002403"/>
            <a:chOff x="1055838" y="112614"/>
            <a:chExt cx="3190574" cy="1002403"/>
          </a:xfrm>
        </p:grpSpPr>
        <p:sp>
          <p:nvSpPr>
            <p:cNvPr id="121" name="Rectángulo redondeado 120"/>
            <p:cNvSpPr/>
            <p:nvPr/>
          </p:nvSpPr>
          <p:spPr>
            <a:xfrm>
              <a:off x="1055838" y="215017"/>
              <a:ext cx="3190574" cy="900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Rectángulo redondeado 121"/>
            <p:cNvSpPr/>
            <p:nvPr/>
          </p:nvSpPr>
          <p:spPr>
            <a:xfrm>
              <a:off x="1055838" y="112614"/>
              <a:ext cx="3190574" cy="900000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es-E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INICIAR TEMPORIZADOR</a:t>
              </a:r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3" name="se acabó el tiempo"/>
          <p:cNvGrpSpPr/>
          <p:nvPr/>
        </p:nvGrpSpPr>
        <p:grpSpPr>
          <a:xfrm>
            <a:off x="1235132" y="112614"/>
            <a:ext cx="3190574" cy="1002403"/>
            <a:chOff x="4044308" y="112614"/>
            <a:chExt cx="3190574" cy="1002403"/>
          </a:xfrm>
        </p:grpSpPr>
        <p:sp>
          <p:nvSpPr>
            <p:cNvPr id="124" name="Rectángulo redondeado 123"/>
            <p:cNvSpPr/>
            <p:nvPr/>
          </p:nvSpPr>
          <p:spPr>
            <a:xfrm>
              <a:off x="4044308" y="215017"/>
              <a:ext cx="3190574" cy="900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5" name="Rectángulo redondeado 124"/>
            <p:cNvSpPr/>
            <p:nvPr/>
          </p:nvSpPr>
          <p:spPr>
            <a:xfrm>
              <a:off x="4044308" y="112614"/>
              <a:ext cx="3190574" cy="900000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es-E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SE ACABÓ EL TIEMPO</a:t>
              </a:r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8" name="Autoforma 3"/>
          <p:cNvSpPr>
            <a:spLocks noChangeAspect="1" noChangeArrowheads="1" noTextEdit="1"/>
          </p:cNvSpPr>
          <p:nvPr/>
        </p:nvSpPr>
        <p:spPr bwMode="auto">
          <a:xfrm>
            <a:off x="0" y="1176728"/>
            <a:ext cx="4922838" cy="538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39" name="Rectángulo 5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solidFill>
            <a:srgbClr val="9E9D9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0" name="Rectángulo 6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1" name="Rectángulo 7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solidFill>
            <a:srgbClr val="8685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2" name="Rectángulo 8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3" name="Forma libre 9"/>
          <p:cNvSpPr>
            <a:spLocks/>
          </p:cNvSpPr>
          <p:nvPr/>
        </p:nvSpPr>
        <p:spPr bwMode="auto">
          <a:xfrm>
            <a:off x="2498725" y="1633928"/>
            <a:ext cx="460375" cy="195263"/>
          </a:xfrm>
          <a:custGeom>
            <a:avLst/>
            <a:gdLst>
              <a:gd name="T0" fmla="*/ 188 w 188"/>
              <a:gd name="T1" fmla="*/ 64 h 80"/>
              <a:gd name="T2" fmla="*/ 172 w 188"/>
              <a:gd name="T3" fmla="*/ 80 h 80"/>
              <a:gd name="T4" fmla="*/ 16 w 188"/>
              <a:gd name="T5" fmla="*/ 80 h 80"/>
              <a:gd name="T6" fmla="*/ 0 w 188"/>
              <a:gd name="T7" fmla="*/ 64 h 80"/>
              <a:gd name="T8" fmla="*/ 0 w 188"/>
              <a:gd name="T9" fmla="*/ 16 h 80"/>
              <a:gd name="T10" fmla="*/ 16 w 188"/>
              <a:gd name="T11" fmla="*/ 0 h 80"/>
              <a:gd name="T12" fmla="*/ 172 w 188"/>
              <a:gd name="T13" fmla="*/ 0 h 80"/>
              <a:gd name="T14" fmla="*/ 188 w 188"/>
              <a:gd name="T15" fmla="*/ 16 h 80"/>
              <a:gd name="T16" fmla="*/ 188 w 188"/>
              <a:gd name="T17" fmla="*/ 64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8" h="80">
                <a:moveTo>
                  <a:pt x="188" y="64"/>
                </a:moveTo>
                <a:cubicBezTo>
                  <a:pt x="188" y="73"/>
                  <a:pt x="181" y="80"/>
                  <a:pt x="172" y="80"/>
                </a:cubicBezTo>
                <a:cubicBezTo>
                  <a:pt x="16" y="80"/>
                  <a:pt x="16" y="80"/>
                  <a:pt x="16" y="80"/>
                </a:cubicBezTo>
                <a:cubicBezTo>
                  <a:pt x="7" y="80"/>
                  <a:pt x="0" y="73"/>
                  <a:pt x="0" y="64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7"/>
                  <a:pt x="7" y="0"/>
                  <a:pt x="16" y="0"/>
                </a:cubicBezTo>
                <a:cubicBezTo>
                  <a:pt x="172" y="0"/>
                  <a:pt x="172" y="0"/>
                  <a:pt x="172" y="0"/>
                </a:cubicBezTo>
                <a:cubicBezTo>
                  <a:pt x="181" y="0"/>
                  <a:pt x="188" y="7"/>
                  <a:pt x="188" y="16"/>
                </a:cubicBezTo>
                <a:lnTo>
                  <a:pt x="188" y="64"/>
                </a:lnTo>
                <a:close/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4" name="Forma libre 10"/>
          <p:cNvSpPr>
            <a:spLocks/>
          </p:cNvSpPr>
          <p:nvPr/>
        </p:nvSpPr>
        <p:spPr bwMode="auto">
          <a:xfrm>
            <a:off x="3525838" y="1881578"/>
            <a:ext cx="911225" cy="1109663"/>
          </a:xfrm>
          <a:custGeom>
            <a:avLst/>
            <a:gdLst>
              <a:gd name="T0" fmla="*/ 5 w 372"/>
              <a:gd name="T1" fmla="*/ 378 h 454"/>
              <a:gd name="T2" fmla="*/ 8 w 372"/>
              <a:gd name="T3" fmla="*/ 397 h 454"/>
              <a:gd name="T4" fmla="*/ 80 w 372"/>
              <a:gd name="T5" fmla="*/ 450 h 454"/>
              <a:gd name="T6" fmla="*/ 99 w 372"/>
              <a:gd name="T7" fmla="*/ 447 h 454"/>
              <a:gd name="T8" fmla="*/ 368 w 372"/>
              <a:gd name="T9" fmla="*/ 76 h 454"/>
              <a:gd name="T10" fmla="*/ 364 w 372"/>
              <a:gd name="T11" fmla="*/ 57 h 454"/>
              <a:gd name="T12" fmla="*/ 292 w 372"/>
              <a:gd name="T13" fmla="*/ 5 h 454"/>
              <a:gd name="T14" fmla="*/ 273 w 372"/>
              <a:gd name="T15" fmla="*/ 8 h 454"/>
              <a:gd name="T16" fmla="*/ 5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5" y="378"/>
                </a:moveTo>
                <a:cubicBezTo>
                  <a:pt x="0" y="384"/>
                  <a:pt x="2" y="393"/>
                  <a:pt x="8" y="397"/>
                </a:cubicBezTo>
                <a:cubicBezTo>
                  <a:pt x="80" y="450"/>
                  <a:pt x="80" y="450"/>
                  <a:pt x="80" y="450"/>
                </a:cubicBezTo>
                <a:cubicBezTo>
                  <a:pt x="86" y="454"/>
                  <a:pt x="95" y="453"/>
                  <a:pt x="99" y="447"/>
                </a:cubicBezTo>
                <a:cubicBezTo>
                  <a:pt x="368" y="76"/>
                  <a:pt x="368" y="76"/>
                  <a:pt x="368" y="76"/>
                </a:cubicBezTo>
                <a:cubicBezTo>
                  <a:pt x="372" y="70"/>
                  <a:pt x="371" y="62"/>
                  <a:pt x="364" y="57"/>
                </a:cubicBezTo>
                <a:cubicBezTo>
                  <a:pt x="292" y="5"/>
                  <a:pt x="292" y="5"/>
                  <a:pt x="292" y="5"/>
                </a:cubicBezTo>
                <a:cubicBezTo>
                  <a:pt x="286" y="0"/>
                  <a:pt x="277" y="2"/>
                  <a:pt x="273" y="8"/>
                </a:cubicBezTo>
                <a:cubicBezTo>
                  <a:pt x="5" y="378"/>
                  <a:pt x="5" y="378"/>
                  <a:pt x="5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5" name="Forma libre 11"/>
          <p:cNvSpPr>
            <a:spLocks/>
          </p:cNvSpPr>
          <p:nvPr/>
        </p:nvSpPr>
        <p:spPr bwMode="auto">
          <a:xfrm>
            <a:off x="1027113" y="1860941"/>
            <a:ext cx="909638" cy="1111250"/>
          </a:xfrm>
          <a:custGeom>
            <a:avLst/>
            <a:gdLst>
              <a:gd name="T0" fmla="*/ 368 w 372"/>
              <a:gd name="T1" fmla="*/ 378 h 454"/>
              <a:gd name="T2" fmla="*/ 365 w 372"/>
              <a:gd name="T3" fmla="*/ 397 h 454"/>
              <a:gd name="T4" fmla="*/ 292 w 372"/>
              <a:gd name="T5" fmla="*/ 449 h 454"/>
              <a:gd name="T6" fmla="*/ 273 w 372"/>
              <a:gd name="T7" fmla="*/ 446 h 454"/>
              <a:gd name="T8" fmla="*/ 5 w 372"/>
              <a:gd name="T9" fmla="*/ 76 h 454"/>
              <a:gd name="T10" fmla="*/ 8 w 372"/>
              <a:gd name="T11" fmla="*/ 57 h 454"/>
              <a:gd name="T12" fmla="*/ 80 w 372"/>
              <a:gd name="T13" fmla="*/ 4 h 454"/>
              <a:gd name="T14" fmla="*/ 100 w 372"/>
              <a:gd name="T15" fmla="*/ 7 h 454"/>
              <a:gd name="T16" fmla="*/ 368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368" y="378"/>
                </a:moveTo>
                <a:cubicBezTo>
                  <a:pt x="372" y="384"/>
                  <a:pt x="371" y="392"/>
                  <a:pt x="365" y="397"/>
                </a:cubicBezTo>
                <a:cubicBezTo>
                  <a:pt x="292" y="449"/>
                  <a:pt x="292" y="449"/>
                  <a:pt x="292" y="449"/>
                </a:cubicBezTo>
                <a:cubicBezTo>
                  <a:pt x="286" y="454"/>
                  <a:pt x="277" y="452"/>
                  <a:pt x="273" y="446"/>
                </a:cubicBezTo>
                <a:cubicBezTo>
                  <a:pt x="5" y="76"/>
                  <a:pt x="5" y="76"/>
                  <a:pt x="5" y="76"/>
                </a:cubicBezTo>
                <a:cubicBezTo>
                  <a:pt x="0" y="70"/>
                  <a:pt x="2" y="61"/>
                  <a:pt x="8" y="57"/>
                </a:cubicBezTo>
                <a:cubicBezTo>
                  <a:pt x="80" y="4"/>
                  <a:pt x="80" y="4"/>
                  <a:pt x="80" y="4"/>
                </a:cubicBezTo>
                <a:cubicBezTo>
                  <a:pt x="86" y="0"/>
                  <a:pt x="95" y="1"/>
                  <a:pt x="100" y="7"/>
                </a:cubicBezTo>
                <a:cubicBezTo>
                  <a:pt x="368" y="378"/>
                  <a:pt x="368" y="378"/>
                  <a:pt x="368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6" name="Forma libre 12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close/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  <a:close/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7" name="Forma libre 13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8" name="Forma libre 14"/>
          <p:cNvSpPr>
            <a:spLocks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99 w 111"/>
              <a:gd name="T1" fmla="*/ 0 h 80"/>
              <a:gd name="T2" fmla="*/ 0 w 111"/>
              <a:gd name="T3" fmla="*/ 63 h 80"/>
              <a:gd name="T4" fmla="*/ 12 w 111"/>
              <a:gd name="T5" fmla="*/ 80 h 80"/>
              <a:gd name="T6" fmla="*/ 33 w 111"/>
              <a:gd name="T7" fmla="*/ 66 h 80"/>
              <a:gd name="T8" fmla="*/ 47 w 111"/>
              <a:gd name="T9" fmla="*/ 59 h 80"/>
              <a:gd name="T10" fmla="*/ 85 w 111"/>
              <a:gd name="T11" fmla="*/ 36 h 80"/>
              <a:gd name="T12" fmla="*/ 107 w 111"/>
              <a:gd name="T13" fmla="*/ 19 h 80"/>
              <a:gd name="T14" fmla="*/ 111 w 111"/>
              <a:gd name="T15" fmla="*/ 17 h 80"/>
              <a:gd name="T16" fmla="*/ 99 w 111"/>
              <a:gd name="T17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1" h="80">
                <a:moveTo>
                  <a:pt x="99" y="0"/>
                </a:moveTo>
                <a:cubicBezTo>
                  <a:pt x="0" y="63"/>
                  <a:pt x="0" y="63"/>
                  <a:pt x="0" y="63"/>
                </a:cubicBezTo>
                <a:cubicBezTo>
                  <a:pt x="12" y="80"/>
                  <a:pt x="12" y="80"/>
                  <a:pt x="12" y="80"/>
                </a:cubicBezTo>
                <a:cubicBezTo>
                  <a:pt x="19" y="75"/>
                  <a:pt x="26" y="70"/>
                  <a:pt x="33" y="66"/>
                </a:cubicBezTo>
                <a:cubicBezTo>
                  <a:pt x="38" y="64"/>
                  <a:pt x="42" y="61"/>
                  <a:pt x="47" y="59"/>
                </a:cubicBezTo>
                <a:cubicBezTo>
                  <a:pt x="58" y="50"/>
                  <a:pt x="71" y="42"/>
                  <a:pt x="85" y="36"/>
                </a:cubicBezTo>
                <a:cubicBezTo>
                  <a:pt x="92" y="30"/>
                  <a:pt x="99" y="25"/>
                  <a:pt x="107" y="19"/>
                </a:cubicBezTo>
                <a:cubicBezTo>
                  <a:pt x="108" y="19"/>
                  <a:pt x="110" y="18"/>
                  <a:pt x="111" y="17"/>
                </a:cubicBezTo>
                <a:cubicBezTo>
                  <a:pt x="99" y="0"/>
                  <a:pt x="99" y="0"/>
                  <a:pt x="99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9" name="Forma libre 15"/>
          <p:cNvSpPr>
            <a:spLocks/>
          </p:cNvSpPr>
          <p:nvPr/>
        </p:nvSpPr>
        <p:spPr bwMode="auto">
          <a:xfrm>
            <a:off x="4198938" y="2343541"/>
            <a:ext cx="30163" cy="38100"/>
          </a:xfrm>
          <a:custGeom>
            <a:avLst/>
            <a:gdLst>
              <a:gd name="T0" fmla="*/ 11 w 12"/>
              <a:gd name="T1" fmla="*/ 0 h 16"/>
              <a:gd name="T2" fmla="*/ 0 w 12"/>
              <a:gd name="T3" fmla="*/ 15 h 16"/>
              <a:gd name="T4" fmla="*/ 1 w 12"/>
              <a:gd name="T5" fmla="*/ 16 h 16"/>
              <a:gd name="T6" fmla="*/ 12 w 12"/>
              <a:gd name="T7" fmla="*/ 0 h 16"/>
              <a:gd name="T8" fmla="*/ 11 w 12"/>
              <a:gd name="T9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" h="16">
                <a:moveTo>
                  <a:pt x="11" y="0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1" y="15"/>
                  <a:pt x="1" y="16"/>
                </a:cubicBezTo>
                <a:cubicBezTo>
                  <a:pt x="12" y="0"/>
                  <a:pt x="12" y="0"/>
                  <a:pt x="12" y="0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0" name="Forma libre 16"/>
          <p:cNvSpPr>
            <a:spLocks/>
          </p:cNvSpPr>
          <p:nvPr/>
        </p:nvSpPr>
        <p:spPr bwMode="auto">
          <a:xfrm>
            <a:off x="3959225" y="2189553"/>
            <a:ext cx="266700" cy="190500"/>
          </a:xfrm>
          <a:custGeom>
            <a:avLst/>
            <a:gdLst>
              <a:gd name="T0" fmla="*/ 11 w 109"/>
              <a:gd name="T1" fmla="*/ 0 h 78"/>
              <a:gd name="T2" fmla="*/ 0 w 109"/>
              <a:gd name="T3" fmla="*/ 16 h 78"/>
              <a:gd name="T4" fmla="*/ 4 w 109"/>
              <a:gd name="T5" fmla="*/ 18 h 78"/>
              <a:gd name="T6" fmla="*/ 26 w 109"/>
              <a:gd name="T7" fmla="*/ 35 h 78"/>
              <a:gd name="T8" fmla="*/ 64 w 109"/>
              <a:gd name="T9" fmla="*/ 58 h 78"/>
              <a:gd name="T10" fmla="*/ 78 w 109"/>
              <a:gd name="T11" fmla="*/ 65 h 78"/>
              <a:gd name="T12" fmla="*/ 98 w 109"/>
              <a:gd name="T13" fmla="*/ 78 h 78"/>
              <a:gd name="T14" fmla="*/ 109 w 109"/>
              <a:gd name="T15" fmla="*/ 63 h 78"/>
              <a:gd name="T16" fmla="*/ 11 w 109"/>
              <a:gd name="T17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9" h="78">
                <a:moveTo>
                  <a:pt x="11" y="0"/>
                </a:moveTo>
                <a:cubicBezTo>
                  <a:pt x="0" y="16"/>
                  <a:pt x="0" y="16"/>
                  <a:pt x="0" y="16"/>
                </a:cubicBezTo>
                <a:cubicBezTo>
                  <a:pt x="1" y="17"/>
                  <a:pt x="3" y="18"/>
                  <a:pt x="4" y="18"/>
                </a:cubicBezTo>
                <a:cubicBezTo>
                  <a:pt x="11" y="24"/>
                  <a:pt x="19" y="29"/>
                  <a:pt x="26" y="35"/>
                </a:cubicBezTo>
                <a:cubicBezTo>
                  <a:pt x="40" y="41"/>
                  <a:pt x="52" y="49"/>
                  <a:pt x="64" y="58"/>
                </a:cubicBezTo>
                <a:cubicBezTo>
                  <a:pt x="68" y="61"/>
                  <a:pt x="73" y="63"/>
                  <a:pt x="78" y="65"/>
                </a:cubicBezTo>
                <a:cubicBezTo>
                  <a:pt x="85" y="69"/>
                  <a:pt x="92" y="73"/>
                  <a:pt x="98" y="78"/>
                </a:cubicBezTo>
                <a:cubicBezTo>
                  <a:pt x="109" y="63"/>
                  <a:pt x="109" y="63"/>
                  <a:pt x="109" y="63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1" name="Forma libre 17"/>
          <p:cNvSpPr>
            <a:spLocks/>
          </p:cNvSpPr>
          <p:nvPr/>
        </p:nvSpPr>
        <p:spPr bwMode="auto">
          <a:xfrm>
            <a:off x="457200" y="1349766"/>
            <a:ext cx="1560513" cy="1320800"/>
          </a:xfrm>
          <a:custGeom>
            <a:avLst/>
            <a:gdLst>
              <a:gd name="T0" fmla="*/ 638 w 638"/>
              <a:gd name="T1" fmla="*/ 194 h 540"/>
              <a:gd name="T2" fmla="*/ 638 w 638"/>
              <a:gd name="T3" fmla="*/ 194 h 540"/>
              <a:gd name="T4" fmla="*/ 194 w 638"/>
              <a:gd name="T5" fmla="*/ 96 h 540"/>
              <a:gd name="T6" fmla="*/ 96 w 638"/>
              <a:gd name="T7" fmla="*/ 540 h 540"/>
              <a:gd name="T8" fmla="*/ 96 w 638"/>
              <a:gd name="T9" fmla="*/ 540 h 540"/>
              <a:gd name="T10" fmla="*/ 638 w 638"/>
              <a:gd name="T11" fmla="*/ 194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40">
                <a:moveTo>
                  <a:pt x="638" y="194"/>
                </a:moveTo>
                <a:cubicBezTo>
                  <a:pt x="638" y="194"/>
                  <a:pt x="638" y="194"/>
                  <a:pt x="638" y="194"/>
                </a:cubicBezTo>
                <a:cubicBezTo>
                  <a:pt x="543" y="44"/>
                  <a:pt x="344" y="0"/>
                  <a:pt x="194" y="96"/>
                </a:cubicBezTo>
                <a:cubicBezTo>
                  <a:pt x="44" y="191"/>
                  <a:pt x="0" y="390"/>
                  <a:pt x="96" y="540"/>
                </a:cubicBezTo>
                <a:cubicBezTo>
                  <a:pt x="96" y="540"/>
                  <a:pt x="96" y="540"/>
                  <a:pt x="96" y="540"/>
                </a:cubicBezTo>
                <a:cubicBezTo>
                  <a:pt x="638" y="194"/>
                  <a:pt x="638" y="194"/>
                  <a:pt x="638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2" name="Forma libre 18"/>
          <p:cNvSpPr>
            <a:spLocks noEditPoints="1"/>
          </p:cNvSpPr>
          <p:nvPr/>
        </p:nvSpPr>
        <p:spPr bwMode="auto">
          <a:xfrm>
            <a:off x="673100" y="2553091"/>
            <a:ext cx="203200" cy="117475"/>
          </a:xfrm>
          <a:custGeom>
            <a:avLst/>
            <a:gdLst>
              <a:gd name="T0" fmla="*/ 0 w 83"/>
              <a:gd name="T1" fmla="*/ 36 h 48"/>
              <a:gd name="T2" fmla="*/ 8 w 83"/>
              <a:gd name="T3" fmla="*/ 48 h 48"/>
              <a:gd name="T4" fmla="*/ 0 w 83"/>
              <a:gd name="T5" fmla="*/ 36 h 48"/>
              <a:gd name="T6" fmla="*/ 83 w 83"/>
              <a:gd name="T7" fmla="*/ 0 h 48"/>
              <a:gd name="T8" fmla="*/ 8 w 83"/>
              <a:gd name="T9" fmla="*/ 48 h 48"/>
              <a:gd name="T10" fmla="*/ 83 w 83"/>
              <a:gd name="T11" fmla="*/ 0 h 48"/>
              <a:gd name="T12" fmla="*/ 83 w 83"/>
              <a:gd name="T13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3" h="48">
                <a:moveTo>
                  <a:pt x="0" y="36"/>
                </a:moveTo>
                <a:cubicBezTo>
                  <a:pt x="3" y="40"/>
                  <a:pt x="5" y="44"/>
                  <a:pt x="8" y="48"/>
                </a:cubicBezTo>
                <a:cubicBezTo>
                  <a:pt x="5" y="44"/>
                  <a:pt x="3" y="40"/>
                  <a:pt x="0" y="36"/>
                </a:cubicBezTo>
                <a:moveTo>
                  <a:pt x="83" y="0"/>
                </a:moveTo>
                <a:cubicBezTo>
                  <a:pt x="8" y="48"/>
                  <a:pt x="8" y="48"/>
                  <a:pt x="8" y="48"/>
                </a:cubicBezTo>
                <a:cubicBezTo>
                  <a:pt x="83" y="0"/>
                  <a:pt x="83" y="0"/>
                  <a:pt x="83" y="0"/>
                </a:cubicBezTo>
                <a:cubicBezTo>
                  <a:pt x="83" y="0"/>
                  <a:pt x="83" y="0"/>
                  <a:pt x="83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3" name="Forma libre 19"/>
          <p:cNvSpPr>
            <a:spLocks/>
          </p:cNvSpPr>
          <p:nvPr/>
        </p:nvSpPr>
        <p:spPr bwMode="auto">
          <a:xfrm>
            <a:off x="606425" y="1589478"/>
            <a:ext cx="365125" cy="1081088"/>
          </a:xfrm>
          <a:custGeom>
            <a:avLst/>
            <a:gdLst>
              <a:gd name="T0" fmla="*/ 149 w 149"/>
              <a:gd name="T1" fmla="*/ 0 h 442"/>
              <a:gd name="T2" fmla="*/ 60 w 149"/>
              <a:gd name="T3" fmla="*/ 95 h 442"/>
              <a:gd name="T4" fmla="*/ 5 w 149"/>
              <a:gd name="T5" fmla="*/ 278 h 442"/>
              <a:gd name="T6" fmla="*/ 13 w 149"/>
              <a:gd name="T7" fmla="*/ 391 h 442"/>
              <a:gd name="T8" fmla="*/ 27 w 149"/>
              <a:gd name="T9" fmla="*/ 430 h 442"/>
              <a:gd name="T10" fmla="*/ 35 w 149"/>
              <a:gd name="T11" fmla="*/ 442 h 442"/>
              <a:gd name="T12" fmla="*/ 35 w 149"/>
              <a:gd name="T13" fmla="*/ 442 h 442"/>
              <a:gd name="T14" fmla="*/ 35 w 149"/>
              <a:gd name="T15" fmla="*/ 442 h 442"/>
              <a:gd name="T16" fmla="*/ 110 w 149"/>
              <a:gd name="T17" fmla="*/ 394 h 442"/>
              <a:gd name="T18" fmla="*/ 105 w 149"/>
              <a:gd name="T19" fmla="*/ 139 h 442"/>
              <a:gd name="T20" fmla="*/ 148 w 149"/>
              <a:gd name="T21" fmla="*/ 2 h 442"/>
              <a:gd name="T22" fmla="*/ 149 w 149"/>
              <a:gd name="T23" fmla="*/ 0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2">
                <a:moveTo>
                  <a:pt x="149" y="0"/>
                </a:moveTo>
                <a:cubicBezTo>
                  <a:pt x="117" y="27"/>
                  <a:pt x="80" y="57"/>
                  <a:pt x="60" y="95"/>
                </a:cubicBezTo>
                <a:cubicBezTo>
                  <a:pt x="31" y="152"/>
                  <a:pt x="12" y="215"/>
                  <a:pt x="5" y="278"/>
                </a:cubicBezTo>
                <a:cubicBezTo>
                  <a:pt x="0" y="328"/>
                  <a:pt x="7" y="359"/>
                  <a:pt x="13" y="391"/>
                </a:cubicBezTo>
                <a:cubicBezTo>
                  <a:pt x="16" y="407"/>
                  <a:pt x="21" y="418"/>
                  <a:pt x="27" y="430"/>
                </a:cubicBezTo>
                <a:cubicBezTo>
                  <a:pt x="30" y="434"/>
                  <a:pt x="32" y="438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110" y="394"/>
                  <a:pt x="110" y="394"/>
                  <a:pt x="110" y="394"/>
                </a:cubicBezTo>
                <a:cubicBezTo>
                  <a:pt x="92" y="312"/>
                  <a:pt x="87" y="222"/>
                  <a:pt x="105" y="139"/>
                </a:cubicBezTo>
                <a:cubicBezTo>
                  <a:pt x="115" y="91"/>
                  <a:pt x="130" y="47"/>
                  <a:pt x="148" y="2"/>
                </a:cubicBezTo>
                <a:cubicBezTo>
                  <a:pt x="148" y="2"/>
                  <a:pt x="149" y="1"/>
                  <a:pt x="149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4" name="Forma libre 20"/>
          <p:cNvSpPr>
            <a:spLocks/>
          </p:cNvSpPr>
          <p:nvPr/>
        </p:nvSpPr>
        <p:spPr bwMode="auto">
          <a:xfrm>
            <a:off x="1068388" y="5628078"/>
            <a:ext cx="765175" cy="941388"/>
          </a:xfrm>
          <a:custGeom>
            <a:avLst/>
            <a:gdLst>
              <a:gd name="T0" fmla="*/ 140 w 313"/>
              <a:gd name="T1" fmla="*/ 366 h 385"/>
              <a:gd name="T2" fmla="*/ 112 w 313"/>
              <a:gd name="T3" fmla="*/ 381 h 385"/>
              <a:gd name="T4" fmla="*/ 13 w 313"/>
              <a:gd name="T5" fmla="*/ 378 h 385"/>
              <a:gd name="T6" fmla="*/ 6 w 313"/>
              <a:gd name="T7" fmla="*/ 350 h 385"/>
              <a:gd name="T8" fmla="*/ 174 w 313"/>
              <a:gd name="T9" fmla="*/ 13 h 385"/>
              <a:gd name="T10" fmla="*/ 201 w 313"/>
              <a:gd name="T11" fmla="*/ 6 h 385"/>
              <a:gd name="T12" fmla="*/ 301 w 313"/>
              <a:gd name="T13" fmla="*/ 66 h 385"/>
              <a:gd name="T14" fmla="*/ 308 w 313"/>
              <a:gd name="T15" fmla="*/ 93 h 385"/>
              <a:gd name="T16" fmla="*/ 140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40" y="366"/>
                </a:moveTo>
                <a:cubicBezTo>
                  <a:pt x="134" y="376"/>
                  <a:pt x="129" y="381"/>
                  <a:pt x="112" y="381"/>
                </a:cubicBezTo>
                <a:cubicBezTo>
                  <a:pt x="112" y="381"/>
                  <a:pt x="36" y="385"/>
                  <a:pt x="13" y="378"/>
                </a:cubicBezTo>
                <a:cubicBezTo>
                  <a:pt x="2" y="375"/>
                  <a:pt x="0" y="360"/>
                  <a:pt x="6" y="350"/>
                </a:cubicBezTo>
                <a:cubicBezTo>
                  <a:pt x="174" y="13"/>
                  <a:pt x="174" y="13"/>
                  <a:pt x="174" y="13"/>
                </a:cubicBezTo>
                <a:cubicBezTo>
                  <a:pt x="179" y="4"/>
                  <a:pt x="192" y="0"/>
                  <a:pt x="201" y="6"/>
                </a:cubicBezTo>
                <a:cubicBezTo>
                  <a:pt x="301" y="66"/>
                  <a:pt x="301" y="66"/>
                  <a:pt x="301" y="66"/>
                </a:cubicBezTo>
                <a:cubicBezTo>
                  <a:pt x="310" y="71"/>
                  <a:pt x="313" y="84"/>
                  <a:pt x="308" y="93"/>
                </a:cubicBezTo>
                <a:cubicBezTo>
                  <a:pt x="140" y="366"/>
                  <a:pt x="140" y="366"/>
                  <a:pt x="140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5" name="Forma libre 21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close/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6" name="Forma libre 22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7" name="Forma libre 23"/>
          <p:cNvSpPr>
            <a:spLocks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15 w 136"/>
              <a:gd name="T1" fmla="*/ 0 h 97"/>
              <a:gd name="T2" fmla="*/ 0 w 136"/>
              <a:gd name="T3" fmla="*/ 29 h 97"/>
              <a:gd name="T4" fmla="*/ 59 w 136"/>
              <a:gd name="T5" fmla="*/ 64 h 97"/>
              <a:gd name="T6" fmla="*/ 127 w 136"/>
              <a:gd name="T7" fmla="*/ 97 h 97"/>
              <a:gd name="T8" fmla="*/ 136 w 136"/>
              <a:gd name="T9" fmla="*/ 81 h 97"/>
              <a:gd name="T10" fmla="*/ 15 w 136"/>
              <a:gd name="T11" fmla="*/ 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6" h="97">
                <a:moveTo>
                  <a:pt x="15" y="0"/>
                </a:moveTo>
                <a:cubicBezTo>
                  <a:pt x="0" y="29"/>
                  <a:pt x="0" y="29"/>
                  <a:pt x="0" y="29"/>
                </a:cubicBezTo>
                <a:cubicBezTo>
                  <a:pt x="20" y="40"/>
                  <a:pt x="40" y="52"/>
                  <a:pt x="59" y="64"/>
                </a:cubicBezTo>
                <a:cubicBezTo>
                  <a:pt x="82" y="74"/>
                  <a:pt x="105" y="85"/>
                  <a:pt x="127" y="97"/>
                </a:cubicBezTo>
                <a:cubicBezTo>
                  <a:pt x="136" y="81"/>
                  <a:pt x="136" y="81"/>
                  <a:pt x="136" y="81"/>
                </a:cubicBezTo>
                <a:cubicBezTo>
                  <a:pt x="94" y="57"/>
                  <a:pt x="53" y="30"/>
                  <a:pt x="15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8" name="Forma libre 24"/>
          <p:cNvSpPr>
            <a:spLocks/>
          </p:cNvSpPr>
          <p:nvPr/>
        </p:nvSpPr>
        <p:spPr bwMode="auto">
          <a:xfrm>
            <a:off x="3633788" y="5628078"/>
            <a:ext cx="765175" cy="941388"/>
          </a:xfrm>
          <a:custGeom>
            <a:avLst/>
            <a:gdLst>
              <a:gd name="T0" fmla="*/ 173 w 313"/>
              <a:gd name="T1" fmla="*/ 366 h 385"/>
              <a:gd name="T2" fmla="*/ 201 w 313"/>
              <a:gd name="T3" fmla="*/ 381 h 385"/>
              <a:gd name="T4" fmla="*/ 300 w 313"/>
              <a:gd name="T5" fmla="*/ 378 h 385"/>
              <a:gd name="T6" fmla="*/ 307 w 313"/>
              <a:gd name="T7" fmla="*/ 350 h 385"/>
              <a:gd name="T8" fmla="*/ 139 w 313"/>
              <a:gd name="T9" fmla="*/ 13 h 385"/>
              <a:gd name="T10" fmla="*/ 112 w 313"/>
              <a:gd name="T11" fmla="*/ 6 h 385"/>
              <a:gd name="T12" fmla="*/ 12 w 313"/>
              <a:gd name="T13" fmla="*/ 66 h 385"/>
              <a:gd name="T14" fmla="*/ 5 w 313"/>
              <a:gd name="T15" fmla="*/ 93 h 385"/>
              <a:gd name="T16" fmla="*/ 173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73" y="366"/>
                </a:moveTo>
                <a:cubicBezTo>
                  <a:pt x="179" y="376"/>
                  <a:pt x="184" y="381"/>
                  <a:pt x="201" y="381"/>
                </a:cubicBezTo>
                <a:cubicBezTo>
                  <a:pt x="201" y="381"/>
                  <a:pt x="277" y="385"/>
                  <a:pt x="300" y="378"/>
                </a:cubicBezTo>
                <a:cubicBezTo>
                  <a:pt x="311" y="375"/>
                  <a:pt x="313" y="360"/>
                  <a:pt x="307" y="350"/>
                </a:cubicBezTo>
                <a:cubicBezTo>
                  <a:pt x="139" y="13"/>
                  <a:pt x="139" y="13"/>
                  <a:pt x="139" y="13"/>
                </a:cubicBezTo>
                <a:cubicBezTo>
                  <a:pt x="134" y="4"/>
                  <a:pt x="121" y="0"/>
                  <a:pt x="112" y="6"/>
                </a:cubicBezTo>
                <a:cubicBezTo>
                  <a:pt x="12" y="66"/>
                  <a:pt x="12" y="66"/>
                  <a:pt x="12" y="66"/>
                </a:cubicBezTo>
                <a:cubicBezTo>
                  <a:pt x="3" y="71"/>
                  <a:pt x="0" y="84"/>
                  <a:pt x="5" y="93"/>
                </a:cubicBezTo>
                <a:cubicBezTo>
                  <a:pt x="173" y="366"/>
                  <a:pt x="173" y="366"/>
                  <a:pt x="173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9" name="Forma libre 25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60" name="Forma libre 26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61" name="Forma libre 27"/>
          <p:cNvSpPr>
            <a:spLocks/>
          </p:cNvSpPr>
          <p:nvPr/>
        </p:nvSpPr>
        <p:spPr bwMode="auto">
          <a:xfrm>
            <a:off x="3795713" y="5899541"/>
            <a:ext cx="334963" cy="239713"/>
          </a:xfrm>
          <a:custGeom>
            <a:avLst/>
            <a:gdLst>
              <a:gd name="T0" fmla="*/ 122 w 137"/>
              <a:gd name="T1" fmla="*/ 0 h 98"/>
              <a:gd name="T2" fmla="*/ 0 w 137"/>
              <a:gd name="T3" fmla="*/ 81 h 98"/>
              <a:gd name="T4" fmla="*/ 10 w 137"/>
              <a:gd name="T5" fmla="*/ 98 h 98"/>
              <a:gd name="T6" fmla="*/ 78 w 137"/>
              <a:gd name="T7" fmla="*/ 65 h 98"/>
              <a:gd name="T8" fmla="*/ 137 w 137"/>
              <a:gd name="T9" fmla="*/ 30 h 98"/>
              <a:gd name="T10" fmla="*/ 122 w 137"/>
              <a:gd name="T11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7" h="98">
                <a:moveTo>
                  <a:pt x="122" y="0"/>
                </a:moveTo>
                <a:cubicBezTo>
                  <a:pt x="83" y="30"/>
                  <a:pt x="43" y="58"/>
                  <a:pt x="0" y="81"/>
                </a:cubicBezTo>
                <a:cubicBezTo>
                  <a:pt x="10" y="98"/>
                  <a:pt x="10" y="98"/>
                  <a:pt x="10" y="98"/>
                </a:cubicBezTo>
                <a:cubicBezTo>
                  <a:pt x="32" y="86"/>
                  <a:pt x="55" y="75"/>
                  <a:pt x="78" y="65"/>
                </a:cubicBezTo>
                <a:cubicBezTo>
                  <a:pt x="97" y="53"/>
                  <a:pt x="117" y="41"/>
                  <a:pt x="137" y="30"/>
                </a:cubicBezTo>
                <a:cubicBezTo>
                  <a:pt x="122" y="0"/>
                  <a:pt x="122" y="0"/>
                  <a:pt x="122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BB0445D5-A6E5-40E7-BBDD-5E3EFA13BDED}"/>
              </a:ext>
            </a:extLst>
          </p:cNvPr>
          <p:cNvGrpSpPr/>
          <p:nvPr/>
        </p:nvGrpSpPr>
        <p:grpSpPr>
          <a:xfrm rot="1786145">
            <a:off x="817563" y="2264166"/>
            <a:ext cx="3829050" cy="3830638"/>
            <a:chOff x="817563" y="2264166"/>
            <a:chExt cx="3829050" cy="3830638"/>
          </a:xfrm>
        </p:grpSpPr>
        <p:sp>
          <p:nvSpPr>
            <p:cNvPr id="162" name="Elipse 28"/>
            <p:cNvSpPr>
              <a:spLocks noChangeArrowheads="1"/>
            </p:cNvSpPr>
            <p:nvPr/>
          </p:nvSpPr>
          <p:spPr bwMode="auto">
            <a:xfrm>
              <a:off x="817563" y="2264166"/>
              <a:ext cx="3829050" cy="3830638"/>
            </a:xfrm>
            <a:prstGeom prst="ellipse">
              <a:avLst/>
            </a:prstGeom>
            <a:solidFill>
              <a:srgbClr val="FDFC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39" name="manecilla horaria"/>
            <p:cNvSpPr>
              <a:spLocks/>
            </p:cNvSpPr>
            <p:nvPr/>
          </p:nvSpPr>
          <p:spPr bwMode="auto">
            <a:xfrm>
              <a:off x="2159000" y="3253178"/>
              <a:ext cx="601663" cy="950913"/>
            </a:xfrm>
            <a:custGeom>
              <a:avLst/>
              <a:gdLst>
                <a:gd name="T0" fmla="*/ 0 w 379"/>
                <a:gd name="T1" fmla="*/ 23 h 599"/>
                <a:gd name="T2" fmla="*/ 39 w 379"/>
                <a:gd name="T3" fmla="*/ 0 h 599"/>
                <a:gd name="T4" fmla="*/ 379 w 379"/>
                <a:gd name="T5" fmla="*/ 576 h 599"/>
                <a:gd name="T6" fmla="*/ 341 w 379"/>
                <a:gd name="T7" fmla="*/ 599 h 599"/>
                <a:gd name="T8" fmla="*/ 0 w 379"/>
                <a:gd name="T9" fmla="*/ 23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9" h="599">
                  <a:moveTo>
                    <a:pt x="0" y="23"/>
                  </a:moveTo>
                  <a:lnTo>
                    <a:pt x="39" y="0"/>
                  </a:lnTo>
                  <a:lnTo>
                    <a:pt x="379" y="576"/>
                  </a:lnTo>
                  <a:lnTo>
                    <a:pt x="341" y="599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</p:grpSp>
      <p:sp>
        <p:nvSpPr>
          <p:cNvPr id="163" name="Forma libre 29"/>
          <p:cNvSpPr>
            <a:spLocks noEditPoints="1"/>
          </p:cNvSpPr>
          <p:nvPr/>
        </p:nvSpPr>
        <p:spPr bwMode="auto">
          <a:xfrm>
            <a:off x="538163" y="1986353"/>
            <a:ext cx="4387850" cy="4384675"/>
          </a:xfrm>
          <a:custGeom>
            <a:avLst/>
            <a:gdLst>
              <a:gd name="T0" fmla="*/ 897 w 1794"/>
              <a:gd name="T1" fmla="*/ 1793 h 1793"/>
              <a:gd name="T2" fmla="*/ 263 w 1794"/>
              <a:gd name="T3" fmla="*/ 1531 h 1793"/>
              <a:gd name="T4" fmla="*/ 0 w 1794"/>
              <a:gd name="T5" fmla="*/ 897 h 1793"/>
              <a:gd name="T6" fmla="*/ 263 w 1794"/>
              <a:gd name="T7" fmla="*/ 262 h 1793"/>
              <a:gd name="T8" fmla="*/ 897 w 1794"/>
              <a:gd name="T9" fmla="*/ 0 h 1793"/>
              <a:gd name="T10" fmla="*/ 1531 w 1794"/>
              <a:gd name="T11" fmla="*/ 262 h 1793"/>
              <a:gd name="T12" fmla="*/ 1794 w 1794"/>
              <a:gd name="T13" fmla="*/ 897 h 1793"/>
              <a:gd name="T14" fmla="*/ 1531 w 1794"/>
              <a:gd name="T15" fmla="*/ 1531 h 1793"/>
              <a:gd name="T16" fmla="*/ 897 w 1794"/>
              <a:gd name="T17" fmla="*/ 1793 h 1793"/>
              <a:gd name="T18" fmla="*/ 897 w 1794"/>
              <a:gd name="T19" fmla="*/ 79 h 1793"/>
              <a:gd name="T20" fmla="*/ 79 w 1794"/>
              <a:gd name="T21" fmla="*/ 897 h 1793"/>
              <a:gd name="T22" fmla="*/ 897 w 1794"/>
              <a:gd name="T23" fmla="*/ 1714 h 1793"/>
              <a:gd name="T24" fmla="*/ 1715 w 1794"/>
              <a:gd name="T25" fmla="*/ 897 h 1793"/>
              <a:gd name="T26" fmla="*/ 897 w 1794"/>
              <a:gd name="T27" fmla="*/ 79 h 1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94" h="1793">
                <a:moveTo>
                  <a:pt x="897" y="1793"/>
                </a:moveTo>
                <a:cubicBezTo>
                  <a:pt x="658" y="1793"/>
                  <a:pt x="432" y="1700"/>
                  <a:pt x="263" y="1531"/>
                </a:cubicBezTo>
                <a:cubicBezTo>
                  <a:pt x="94" y="1361"/>
                  <a:pt x="0" y="1136"/>
                  <a:pt x="0" y="897"/>
                </a:cubicBezTo>
                <a:cubicBezTo>
                  <a:pt x="0" y="657"/>
                  <a:pt x="94" y="432"/>
                  <a:pt x="263" y="262"/>
                </a:cubicBezTo>
                <a:cubicBezTo>
                  <a:pt x="432" y="93"/>
                  <a:pt x="658" y="0"/>
                  <a:pt x="897" y="0"/>
                </a:cubicBezTo>
                <a:cubicBezTo>
                  <a:pt x="1137" y="0"/>
                  <a:pt x="1362" y="93"/>
                  <a:pt x="1531" y="262"/>
                </a:cubicBezTo>
                <a:cubicBezTo>
                  <a:pt x="1701" y="432"/>
                  <a:pt x="1794" y="657"/>
                  <a:pt x="1794" y="897"/>
                </a:cubicBezTo>
                <a:cubicBezTo>
                  <a:pt x="1794" y="1136"/>
                  <a:pt x="1701" y="1361"/>
                  <a:pt x="1531" y="1531"/>
                </a:cubicBezTo>
                <a:cubicBezTo>
                  <a:pt x="1362" y="1700"/>
                  <a:pt x="1137" y="1793"/>
                  <a:pt x="897" y="1793"/>
                </a:cubicBezTo>
                <a:moveTo>
                  <a:pt x="897" y="79"/>
                </a:moveTo>
                <a:cubicBezTo>
                  <a:pt x="446" y="79"/>
                  <a:pt x="79" y="446"/>
                  <a:pt x="79" y="897"/>
                </a:cubicBezTo>
                <a:cubicBezTo>
                  <a:pt x="79" y="1348"/>
                  <a:pt x="446" y="1714"/>
                  <a:pt x="897" y="1714"/>
                </a:cubicBezTo>
                <a:cubicBezTo>
                  <a:pt x="1348" y="1714"/>
                  <a:pt x="1715" y="1348"/>
                  <a:pt x="1715" y="897"/>
                </a:cubicBezTo>
                <a:cubicBezTo>
                  <a:pt x="1715" y="446"/>
                  <a:pt x="1348" y="79"/>
                  <a:pt x="897" y="79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64" name="Forma libre 30"/>
          <p:cNvSpPr>
            <a:spLocks noEditPoints="1"/>
          </p:cNvSpPr>
          <p:nvPr/>
        </p:nvSpPr>
        <p:spPr bwMode="auto">
          <a:xfrm>
            <a:off x="711200" y="2157803"/>
            <a:ext cx="4043363" cy="4041775"/>
          </a:xfrm>
          <a:custGeom>
            <a:avLst/>
            <a:gdLst>
              <a:gd name="T0" fmla="*/ 826 w 1653"/>
              <a:gd name="T1" fmla="*/ 1653 h 1653"/>
              <a:gd name="T2" fmla="*/ 0 w 1653"/>
              <a:gd name="T3" fmla="*/ 827 h 1653"/>
              <a:gd name="T4" fmla="*/ 826 w 1653"/>
              <a:gd name="T5" fmla="*/ 0 h 1653"/>
              <a:gd name="T6" fmla="*/ 1653 w 1653"/>
              <a:gd name="T7" fmla="*/ 827 h 1653"/>
              <a:gd name="T8" fmla="*/ 826 w 1653"/>
              <a:gd name="T9" fmla="*/ 1653 h 1653"/>
              <a:gd name="T10" fmla="*/ 826 w 1653"/>
              <a:gd name="T11" fmla="*/ 49 h 1653"/>
              <a:gd name="T12" fmla="*/ 48 w 1653"/>
              <a:gd name="T13" fmla="*/ 827 h 1653"/>
              <a:gd name="T14" fmla="*/ 826 w 1653"/>
              <a:gd name="T15" fmla="*/ 1605 h 1653"/>
              <a:gd name="T16" fmla="*/ 1604 w 1653"/>
              <a:gd name="T17" fmla="*/ 827 h 1653"/>
              <a:gd name="T18" fmla="*/ 826 w 1653"/>
              <a:gd name="T19" fmla="*/ 49 h 1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53" h="1653">
                <a:moveTo>
                  <a:pt x="826" y="1653"/>
                </a:moveTo>
                <a:cubicBezTo>
                  <a:pt x="371" y="1653"/>
                  <a:pt x="0" y="1282"/>
                  <a:pt x="0" y="827"/>
                </a:cubicBezTo>
                <a:cubicBezTo>
                  <a:pt x="0" y="371"/>
                  <a:pt x="371" y="0"/>
                  <a:pt x="826" y="0"/>
                </a:cubicBezTo>
                <a:cubicBezTo>
                  <a:pt x="1282" y="0"/>
                  <a:pt x="1653" y="371"/>
                  <a:pt x="1653" y="827"/>
                </a:cubicBezTo>
                <a:cubicBezTo>
                  <a:pt x="1653" y="1282"/>
                  <a:pt x="1282" y="1653"/>
                  <a:pt x="826" y="1653"/>
                </a:cubicBezTo>
                <a:moveTo>
                  <a:pt x="826" y="49"/>
                </a:moveTo>
                <a:cubicBezTo>
                  <a:pt x="397" y="49"/>
                  <a:pt x="48" y="398"/>
                  <a:pt x="48" y="827"/>
                </a:cubicBezTo>
                <a:cubicBezTo>
                  <a:pt x="48" y="1256"/>
                  <a:pt x="397" y="1605"/>
                  <a:pt x="826" y="1605"/>
                </a:cubicBezTo>
                <a:cubicBezTo>
                  <a:pt x="1255" y="1605"/>
                  <a:pt x="1604" y="1256"/>
                  <a:pt x="1604" y="827"/>
                </a:cubicBezTo>
                <a:cubicBezTo>
                  <a:pt x="1604" y="398"/>
                  <a:pt x="1255" y="49"/>
                  <a:pt x="826" y="49"/>
                </a:cubicBezTo>
              </a:path>
            </a:pathLst>
          </a:custGeom>
          <a:solidFill>
            <a:srgbClr val="DFDE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65" name="Forma libre 31"/>
          <p:cNvSpPr>
            <a:spLocks noEditPoints="1"/>
          </p:cNvSpPr>
          <p:nvPr/>
        </p:nvSpPr>
        <p:spPr bwMode="auto">
          <a:xfrm>
            <a:off x="620713" y="2067316"/>
            <a:ext cx="4221163" cy="4222750"/>
          </a:xfrm>
          <a:custGeom>
            <a:avLst/>
            <a:gdLst>
              <a:gd name="T0" fmla="*/ 863 w 1726"/>
              <a:gd name="T1" fmla="*/ 1690 h 1727"/>
              <a:gd name="T2" fmla="*/ 37 w 1726"/>
              <a:gd name="T3" fmla="*/ 864 h 1727"/>
              <a:gd name="T4" fmla="*/ 863 w 1726"/>
              <a:gd name="T5" fmla="*/ 37 h 1727"/>
              <a:gd name="T6" fmla="*/ 1690 w 1726"/>
              <a:gd name="T7" fmla="*/ 864 h 1727"/>
              <a:gd name="T8" fmla="*/ 1690 w 1726"/>
              <a:gd name="T9" fmla="*/ 864 h 1727"/>
              <a:gd name="T10" fmla="*/ 1690 w 1726"/>
              <a:gd name="T11" fmla="*/ 864 h 1727"/>
              <a:gd name="T12" fmla="*/ 863 w 1726"/>
              <a:gd name="T13" fmla="*/ 1690 h 1727"/>
              <a:gd name="T14" fmla="*/ 863 w 1726"/>
              <a:gd name="T15" fmla="*/ 1690 h 1727"/>
              <a:gd name="T16" fmla="*/ 863 w 1726"/>
              <a:gd name="T17" fmla="*/ 0 h 1727"/>
              <a:gd name="T18" fmla="*/ 0 w 1726"/>
              <a:gd name="T19" fmla="*/ 864 h 1727"/>
              <a:gd name="T20" fmla="*/ 863 w 1726"/>
              <a:gd name="T21" fmla="*/ 1727 h 1727"/>
              <a:gd name="T22" fmla="*/ 1726 w 1726"/>
              <a:gd name="T23" fmla="*/ 864 h 1727"/>
              <a:gd name="T24" fmla="*/ 863 w 1726"/>
              <a:gd name="T25" fmla="*/ 0 h 17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6" h="1727">
                <a:moveTo>
                  <a:pt x="863" y="1690"/>
                </a:moveTo>
                <a:cubicBezTo>
                  <a:pt x="408" y="1690"/>
                  <a:pt x="37" y="1319"/>
                  <a:pt x="37" y="864"/>
                </a:cubicBezTo>
                <a:cubicBezTo>
                  <a:pt x="37" y="408"/>
                  <a:pt x="408" y="37"/>
                  <a:pt x="863" y="37"/>
                </a:cubicBezTo>
                <a:cubicBezTo>
                  <a:pt x="1319" y="37"/>
                  <a:pt x="1690" y="408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1319"/>
                  <a:pt x="1319" y="1690"/>
                  <a:pt x="863" y="1690"/>
                </a:cubicBezTo>
                <a:cubicBezTo>
                  <a:pt x="863" y="1690"/>
                  <a:pt x="863" y="1690"/>
                  <a:pt x="863" y="1690"/>
                </a:cubicBezTo>
                <a:moveTo>
                  <a:pt x="863" y="0"/>
                </a:moveTo>
                <a:cubicBezTo>
                  <a:pt x="387" y="0"/>
                  <a:pt x="0" y="388"/>
                  <a:pt x="0" y="864"/>
                </a:cubicBezTo>
                <a:cubicBezTo>
                  <a:pt x="0" y="1340"/>
                  <a:pt x="387" y="1727"/>
                  <a:pt x="863" y="1727"/>
                </a:cubicBezTo>
                <a:cubicBezTo>
                  <a:pt x="1339" y="1727"/>
                  <a:pt x="1726" y="1340"/>
                  <a:pt x="1726" y="864"/>
                </a:cubicBezTo>
                <a:cubicBezTo>
                  <a:pt x="1726" y="388"/>
                  <a:pt x="1339" y="0"/>
                  <a:pt x="863" y="0"/>
                </a:cubicBezTo>
              </a:path>
            </a:pathLst>
          </a:custGeom>
          <a:solidFill>
            <a:srgbClr val="CD4A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xmlns="" id="{F340886F-79DA-42E6-8F98-F363400D433C}"/>
              </a:ext>
            </a:extLst>
          </p:cNvPr>
          <p:cNvGrpSpPr/>
          <p:nvPr/>
        </p:nvGrpSpPr>
        <p:grpSpPr>
          <a:xfrm>
            <a:off x="2455863" y="2411803"/>
            <a:ext cx="566738" cy="566738"/>
            <a:chOff x="2455863" y="2411803"/>
            <a:chExt cx="566738" cy="566738"/>
          </a:xfrm>
        </p:grpSpPr>
        <p:sp>
          <p:nvSpPr>
            <p:cNvPr id="166" name="Elipse 32"/>
            <p:cNvSpPr>
              <a:spLocks noChangeArrowheads="1"/>
            </p:cNvSpPr>
            <p:nvPr/>
          </p:nvSpPr>
          <p:spPr bwMode="auto">
            <a:xfrm>
              <a:off x="2455863" y="2411803"/>
              <a:ext cx="566738" cy="566738"/>
            </a:xfrm>
            <a:prstGeom prst="ellipse">
              <a:avLst/>
            </a:pr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67" name="Elipse 33"/>
            <p:cNvSpPr>
              <a:spLocks noChangeArrowheads="1"/>
            </p:cNvSpPr>
            <p:nvPr/>
          </p:nvSpPr>
          <p:spPr bwMode="auto">
            <a:xfrm>
              <a:off x="2511425" y="2465778"/>
              <a:ext cx="455613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68" name="Forma libre 34"/>
            <p:cNvSpPr>
              <a:spLocks noEditPoints="1"/>
            </p:cNvSpPr>
            <p:nvPr/>
          </p:nvSpPr>
          <p:spPr bwMode="auto">
            <a:xfrm>
              <a:off x="2511425" y="2621353"/>
              <a:ext cx="9525" cy="111125"/>
            </a:xfrm>
            <a:custGeom>
              <a:avLst/>
              <a:gdLst>
                <a:gd name="T0" fmla="*/ 0 w 4"/>
                <a:gd name="T1" fmla="*/ 43 h 45"/>
                <a:gd name="T2" fmla="*/ 0 w 4"/>
                <a:gd name="T3" fmla="*/ 42 h 45"/>
                <a:gd name="T4" fmla="*/ 0 w 4"/>
                <a:gd name="T5" fmla="*/ 41 h 45"/>
                <a:gd name="T6" fmla="*/ 0 w 4"/>
                <a:gd name="T7" fmla="*/ 40 h 45"/>
                <a:gd name="T8" fmla="*/ 0 w 4"/>
                <a:gd name="T9" fmla="*/ 40 h 45"/>
                <a:gd name="T10" fmla="*/ 0 w 4"/>
                <a:gd name="T11" fmla="*/ 39 h 45"/>
                <a:gd name="T12" fmla="*/ 0 w 4"/>
                <a:gd name="T13" fmla="*/ 38 h 45"/>
                <a:gd name="T14" fmla="*/ 0 w 4"/>
                <a:gd name="T15" fmla="*/ 38 h 45"/>
                <a:gd name="T16" fmla="*/ 0 w 4"/>
                <a:gd name="T17" fmla="*/ 37 h 45"/>
                <a:gd name="T18" fmla="*/ 0 w 4"/>
                <a:gd name="T19" fmla="*/ 36 h 45"/>
                <a:gd name="T20" fmla="*/ 0 w 4"/>
                <a:gd name="T21" fmla="*/ 36 h 45"/>
                <a:gd name="T22" fmla="*/ 0 w 4"/>
                <a:gd name="T23" fmla="*/ 35 h 45"/>
                <a:gd name="T24" fmla="*/ 0 w 4"/>
                <a:gd name="T25" fmla="*/ 34 h 45"/>
                <a:gd name="T26" fmla="*/ 0 w 4"/>
                <a:gd name="T27" fmla="*/ 34 h 45"/>
                <a:gd name="T28" fmla="*/ 0 w 4"/>
                <a:gd name="T29" fmla="*/ 33 h 45"/>
                <a:gd name="T30" fmla="*/ 0 w 4"/>
                <a:gd name="T31" fmla="*/ 32 h 45"/>
                <a:gd name="T32" fmla="*/ 0 w 4"/>
                <a:gd name="T33" fmla="*/ 31 h 45"/>
                <a:gd name="T34" fmla="*/ 0 w 4"/>
                <a:gd name="T35" fmla="*/ 31 h 45"/>
                <a:gd name="T36" fmla="*/ 0 w 4"/>
                <a:gd name="T37" fmla="*/ 30 h 45"/>
                <a:gd name="T38" fmla="*/ 0 w 4"/>
                <a:gd name="T39" fmla="*/ 29 h 45"/>
                <a:gd name="T40" fmla="*/ 0 w 4"/>
                <a:gd name="T41" fmla="*/ 29 h 45"/>
                <a:gd name="T42" fmla="*/ 0 w 4"/>
                <a:gd name="T43" fmla="*/ 28 h 45"/>
                <a:gd name="T44" fmla="*/ 0 w 4"/>
                <a:gd name="T45" fmla="*/ 27 h 45"/>
                <a:gd name="T46" fmla="*/ 0 w 4"/>
                <a:gd name="T47" fmla="*/ 26 h 45"/>
                <a:gd name="T48" fmla="*/ 0 w 4"/>
                <a:gd name="T49" fmla="*/ 26 h 45"/>
                <a:gd name="T50" fmla="*/ 0 w 4"/>
                <a:gd name="T51" fmla="*/ 25 h 45"/>
                <a:gd name="T52" fmla="*/ 0 w 4"/>
                <a:gd name="T53" fmla="*/ 24 h 45"/>
                <a:gd name="T54" fmla="*/ 0 w 4"/>
                <a:gd name="T55" fmla="*/ 23 h 45"/>
                <a:gd name="T56" fmla="*/ 0 w 4"/>
                <a:gd name="T57" fmla="*/ 22 h 45"/>
                <a:gd name="T58" fmla="*/ 0 w 4"/>
                <a:gd name="T59" fmla="*/ 22 h 45"/>
                <a:gd name="T60" fmla="*/ 0 w 4"/>
                <a:gd name="T61" fmla="*/ 21 h 45"/>
                <a:gd name="T62" fmla="*/ 0 w 4"/>
                <a:gd name="T63" fmla="*/ 20 h 45"/>
                <a:gd name="T64" fmla="*/ 0 w 4"/>
                <a:gd name="T65" fmla="*/ 19 h 45"/>
                <a:gd name="T66" fmla="*/ 0 w 4"/>
                <a:gd name="T67" fmla="*/ 18 h 45"/>
                <a:gd name="T68" fmla="*/ 0 w 4"/>
                <a:gd name="T69" fmla="*/ 18 h 45"/>
                <a:gd name="T70" fmla="*/ 0 w 4"/>
                <a:gd name="T71" fmla="*/ 17 h 45"/>
                <a:gd name="T72" fmla="*/ 1 w 4"/>
                <a:gd name="T73" fmla="*/ 16 h 45"/>
                <a:gd name="T74" fmla="*/ 1 w 4"/>
                <a:gd name="T75" fmla="*/ 15 h 45"/>
                <a:gd name="T76" fmla="*/ 1 w 4"/>
                <a:gd name="T77" fmla="*/ 15 h 45"/>
                <a:gd name="T78" fmla="*/ 1 w 4"/>
                <a:gd name="T79" fmla="*/ 13 h 45"/>
                <a:gd name="T80" fmla="*/ 1 w 4"/>
                <a:gd name="T81" fmla="*/ 12 h 45"/>
                <a:gd name="T82" fmla="*/ 1 w 4"/>
                <a:gd name="T83" fmla="*/ 12 h 45"/>
                <a:gd name="T84" fmla="*/ 1 w 4"/>
                <a:gd name="T85" fmla="*/ 11 h 45"/>
                <a:gd name="T86" fmla="*/ 2 w 4"/>
                <a:gd name="T87" fmla="*/ 10 h 45"/>
                <a:gd name="T88" fmla="*/ 2 w 4"/>
                <a:gd name="T89" fmla="*/ 10 h 45"/>
                <a:gd name="T90" fmla="*/ 2 w 4"/>
                <a:gd name="T91" fmla="*/ 9 h 45"/>
                <a:gd name="T92" fmla="*/ 2 w 4"/>
                <a:gd name="T93" fmla="*/ 8 h 45"/>
                <a:gd name="T94" fmla="*/ 2 w 4"/>
                <a:gd name="T95" fmla="*/ 8 h 45"/>
                <a:gd name="T96" fmla="*/ 2 w 4"/>
                <a:gd name="T97" fmla="*/ 7 h 45"/>
                <a:gd name="T98" fmla="*/ 3 w 4"/>
                <a:gd name="T99" fmla="*/ 6 h 45"/>
                <a:gd name="T100" fmla="*/ 3 w 4"/>
                <a:gd name="T101" fmla="*/ 6 h 45"/>
                <a:gd name="T102" fmla="*/ 3 w 4"/>
                <a:gd name="T103" fmla="*/ 5 h 45"/>
                <a:gd name="T104" fmla="*/ 3 w 4"/>
                <a:gd name="T105" fmla="*/ 4 h 45"/>
                <a:gd name="T106" fmla="*/ 3 w 4"/>
                <a:gd name="T107" fmla="*/ 4 h 45"/>
                <a:gd name="T108" fmla="*/ 3 w 4"/>
                <a:gd name="T109" fmla="*/ 3 h 45"/>
                <a:gd name="T110" fmla="*/ 4 w 4"/>
                <a:gd name="T111" fmla="*/ 2 h 45"/>
                <a:gd name="T112" fmla="*/ 4 w 4"/>
                <a:gd name="T113" fmla="*/ 1 h 45"/>
                <a:gd name="T114" fmla="*/ 4 w 4"/>
                <a:gd name="T11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" h="45">
                  <a:moveTo>
                    <a:pt x="1" y="45"/>
                  </a:moveTo>
                  <a:cubicBezTo>
                    <a:pt x="1" y="45"/>
                    <a:pt x="1" y="45"/>
                    <a:pt x="1" y="45"/>
                  </a:cubicBezTo>
                  <a:cubicBezTo>
                    <a:pt x="1" y="45"/>
                    <a:pt x="1" y="45"/>
                    <a:pt x="1" y="45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9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7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5"/>
                  </a:moveTo>
                  <a:cubicBezTo>
                    <a:pt x="0" y="35"/>
                    <a:pt x="0" y="36"/>
                    <a:pt x="0" y="36"/>
                  </a:cubicBezTo>
                  <a:cubicBezTo>
                    <a:pt x="0" y="36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4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1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8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6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5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4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2"/>
                    <a:pt x="0" y="22"/>
                  </a:cubicBezTo>
                  <a:cubicBezTo>
                    <a:pt x="0" y="22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20"/>
                    <a:pt x="0" y="20"/>
                  </a:cubicBezTo>
                  <a:cubicBezTo>
                    <a:pt x="0" y="20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6"/>
                  </a:moveTo>
                  <a:cubicBezTo>
                    <a:pt x="1" y="16"/>
                    <a:pt x="0" y="16"/>
                    <a:pt x="0" y="17"/>
                  </a:cubicBezTo>
                  <a:cubicBezTo>
                    <a:pt x="0" y="16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5"/>
                    <a:pt x="1" y="15"/>
                  </a:cubicBezTo>
                  <a:cubicBezTo>
                    <a:pt x="1" y="15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2" y="11"/>
                  </a:moveTo>
                  <a:cubicBezTo>
                    <a:pt x="2" y="11"/>
                    <a:pt x="1" y="11"/>
                    <a:pt x="1" y="11"/>
                  </a:cubicBezTo>
                  <a:cubicBezTo>
                    <a:pt x="1" y="11"/>
                    <a:pt x="2" y="11"/>
                    <a:pt x="2" y="11"/>
                  </a:cubicBezTo>
                  <a:moveTo>
                    <a:pt x="2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2" y="11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9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3" y="6"/>
                  </a:moveTo>
                  <a:cubicBezTo>
                    <a:pt x="3" y="6"/>
                    <a:pt x="2" y="7"/>
                    <a:pt x="2" y="7"/>
                  </a:cubicBezTo>
                  <a:cubicBezTo>
                    <a:pt x="2" y="7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69" name="Forma libre 35"/>
            <p:cNvSpPr>
              <a:spLocks/>
            </p:cNvSpPr>
            <p:nvPr/>
          </p:nvSpPr>
          <p:spPr bwMode="auto">
            <a:xfrm>
              <a:off x="2511425" y="2494353"/>
              <a:ext cx="190500" cy="425450"/>
            </a:xfrm>
            <a:custGeom>
              <a:avLst/>
              <a:gdLst>
                <a:gd name="T0" fmla="*/ 4 w 78"/>
                <a:gd name="T1" fmla="*/ 53 h 174"/>
                <a:gd name="T2" fmla="*/ 4 w 78"/>
                <a:gd name="T3" fmla="*/ 54 h 174"/>
                <a:gd name="T4" fmla="*/ 3 w 78"/>
                <a:gd name="T5" fmla="*/ 55 h 174"/>
                <a:gd name="T6" fmla="*/ 3 w 78"/>
                <a:gd name="T7" fmla="*/ 56 h 174"/>
                <a:gd name="T8" fmla="*/ 3 w 78"/>
                <a:gd name="T9" fmla="*/ 56 h 174"/>
                <a:gd name="T10" fmla="*/ 3 w 78"/>
                <a:gd name="T11" fmla="*/ 57 h 174"/>
                <a:gd name="T12" fmla="*/ 3 w 78"/>
                <a:gd name="T13" fmla="*/ 58 h 174"/>
                <a:gd name="T14" fmla="*/ 3 w 78"/>
                <a:gd name="T15" fmla="*/ 58 h 174"/>
                <a:gd name="T16" fmla="*/ 2 w 78"/>
                <a:gd name="T17" fmla="*/ 59 h 174"/>
                <a:gd name="T18" fmla="*/ 2 w 78"/>
                <a:gd name="T19" fmla="*/ 60 h 174"/>
                <a:gd name="T20" fmla="*/ 2 w 78"/>
                <a:gd name="T21" fmla="*/ 61 h 174"/>
                <a:gd name="T22" fmla="*/ 2 w 78"/>
                <a:gd name="T23" fmla="*/ 61 h 174"/>
                <a:gd name="T24" fmla="*/ 2 w 78"/>
                <a:gd name="T25" fmla="*/ 62 h 174"/>
                <a:gd name="T26" fmla="*/ 2 w 78"/>
                <a:gd name="T27" fmla="*/ 63 h 174"/>
                <a:gd name="T28" fmla="*/ 1 w 78"/>
                <a:gd name="T29" fmla="*/ 63 h 174"/>
                <a:gd name="T30" fmla="*/ 1 w 78"/>
                <a:gd name="T31" fmla="*/ 64 h 174"/>
                <a:gd name="T32" fmla="*/ 1 w 78"/>
                <a:gd name="T33" fmla="*/ 65 h 174"/>
                <a:gd name="T34" fmla="*/ 1 w 78"/>
                <a:gd name="T35" fmla="*/ 66 h 174"/>
                <a:gd name="T36" fmla="*/ 1 w 78"/>
                <a:gd name="T37" fmla="*/ 67 h 174"/>
                <a:gd name="T38" fmla="*/ 1 w 78"/>
                <a:gd name="T39" fmla="*/ 68 h 174"/>
                <a:gd name="T40" fmla="*/ 0 w 78"/>
                <a:gd name="T41" fmla="*/ 69 h 174"/>
                <a:gd name="T42" fmla="*/ 0 w 78"/>
                <a:gd name="T43" fmla="*/ 70 h 174"/>
                <a:gd name="T44" fmla="*/ 0 w 78"/>
                <a:gd name="T45" fmla="*/ 71 h 174"/>
                <a:gd name="T46" fmla="*/ 0 w 78"/>
                <a:gd name="T47" fmla="*/ 71 h 174"/>
                <a:gd name="T48" fmla="*/ 0 w 78"/>
                <a:gd name="T49" fmla="*/ 73 h 174"/>
                <a:gd name="T50" fmla="*/ 0 w 78"/>
                <a:gd name="T51" fmla="*/ 73 h 174"/>
                <a:gd name="T52" fmla="*/ 0 w 78"/>
                <a:gd name="T53" fmla="*/ 74 h 174"/>
                <a:gd name="T54" fmla="*/ 0 w 78"/>
                <a:gd name="T55" fmla="*/ 75 h 174"/>
                <a:gd name="T56" fmla="*/ 0 w 78"/>
                <a:gd name="T57" fmla="*/ 76 h 174"/>
                <a:gd name="T58" fmla="*/ 0 w 78"/>
                <a:gd name="T59" fmla="*/ 77 h 174"/>
                <a:gd name="T60" fmla="*/ 0 w 78"/>
                <a:gd name="T61" fmla="*/ 77 h 174"/>
                <a:gd name="T62" fmla="*/ 0 w 78"/>
                <a:gd name="T63" fmla="*/ 78 h 174"/>
                <a:gd name="T64" fmla="*/ 0 w 78"/>
                <a:gd name="T65" fmla="*/ 79 h 174"/>
                <a:gd name="T66" fmla="*/ 0 w 78"/>
                <a:gd name="T67" fmla="*/ 80 h 174"/>
                <a:gd name="T68" fmla="*/ 0 w 78"/>
                <a:gd name="T69" fmla="*/ 81 h 174"/>
                <a:gd name="T70" fmla="*/ 0 w 78"/>
                <a:gd name="T71" fmla="*/ 81 h 174"/>
                <a:gd name="T72" fmla="*/ 0 w 78"/>
                <a:gd name="T73" fmla="*/ 82 h 174"/>
                <a:gd name="T74" fmla="*/ 0 w 78"/>
                <a:gd name="T75" fmla="*/ 83 h 174"/>
                <a:gd name="T76" fmla="*/ 0 w 78"/>
                <a:gd name="T77" fmla="*/ 84 h 174"/>
                <a:gd name="T78" fmla="*/ 0 w 78"/>
                <a:gd name="T79" fmla="*/ 84 h 174"/>
                <a:gd name="T80" fmla="*/ 0 w 78"/>
                <a:gd name="T81" fmla="*/ 85 h 174"/>
                <a:gd name="T82" fmla="*/ 0 w 78"/>
                <a:gd name="T83" fmla="*/ 86 h 174"/>
                <a:gd name="T84" fmla="*/ 0 w 78"/>
                <a:gd name="T85" fmla="*/ 87 h 174"/>
                <a:gd name="T86" fmla="*/ 0 w 78"/>
                <a:gd name="T87" fmla="*/ 87 h 174"/>
                <a:gd name="T88" fmla="*/ 0 w 78"/>
                <a:gd name="T89" fmla="*/ 88 h 174"/>
                <a:gd name="T90" fmla="*/ 0 w 78"/>
                <a:gd name="T91" fmla="*/ 89 h 174"/>
                <a:gd name="T92" fmla="*/ 0 w 78"/>
                <a:gd name="T93" fmla="*/ 90 h 174"/>
                <a:gd name="T94" fmla="*/ 0 w 78"/>
                <a:gd name="T95" fmla="*/ 90 h 174"/>
                <a:gd name="T96" fmla="*/ 0 w 78"/>
                <a:gd name="T97" fmla="*/ 91 h 174"/>
                <a:gd name="T98" fmla="*/ 0 w 78"/>
                <a:gd name="T99" fmla="*/ 92 h 174"/>
                <a:gd name="T100" fmla="*/ 0 w 78"/>
                <a:gd name="T101" fmla="*/ 92 h 174"/>
                <a:gd name="T102" fmla="*/ 0 w 78"/>
                <a:gd name="T103" fmla="*/ 94 h 174"/>
                <a:gd name="T104" fmla="*/ 0 w 78"/>
                <a:gd name="T105" fmla="*/ 94 h 174"/>
                <a:gd name="T106" fmla="*/ 1 w 78"/>
                <a:gd name="T107" fmla="*/ 97 h 174"/>
                <a:gd name="T108" fmla="*/ 15 w 78"/>
                <a:gd name="T109" fmla="*/ 7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8" h="174">
                  <a:moveTo>
                    <a:pt x="48" y="0"/>
                  </a:moveTo>
                  <a:cubicBezTo>
                    <a:pt x="28" y="11"/>
                    <a:pt x="12" y="30"/>
                    <a:pt x="4" y="52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4" y="52"/>
                    <a:pt x="4" y="52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3"/>
                    <a:pt x="2" y="63"/>
                  </a:cubicBezTo>
                  <a:cubicBezTo>
                    <a:pt x="2" y="63"/>
                    <a:pt x="2" y="63"/>
                    <a:pt x="2" y="63"/>
                  </a:cubicBezTo>
                  <a:cubicBezTo>
                    <a:pt x="2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0" y="68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1" y="96"/>
                    <a:pt x="1" y="97"/>
                  </a:cubicBezTo>
                  <a:cubicBezTo>
                    <a:pt x="1" y="97"/>
                    <a:pt x="1" y="97"/>
                    <a:pt x="1" y="97"/>
                  </a:cubicBezTo>
                  <a:cubicBezTo>
                    <a:pt x="7" y="136"/>
                    <a:pt x="38" y="168"/>
                    <a:pt x="78" y="174"/>
                  </a:cubicBezTo>
                  <a:cubicBezTo>
                    <a:pt x="66" y="169"/>
                    <a:pt x="55" y="162"/>
                    <a:pt x="46" y="152"/>
                  </a:cubicBezTo>
                  <a:cubicBezTo>
                    <a:pt x="33" y="139"/>
                    <a:pt x="24" y="124"/>
                    <a:pt x="19" y="106"/>
                  </a:cubicBezTo>
                  <a:cubicBezTo>
                    <a:pt x="18" y="97"/>
                    <a:pt x="16" y="87"/>
                    <a:pt x="15" y="78"/>
                  </a:cubicBezTo>
                  <a:cubicBezTo>
                    <a:pt x="15" y="77"/>
                    <a:pt x="15" y="77"/>
                    <a:pt x="15" y="77"/>
                  </a:cubicBezTo>
                  <a:cubicBezTo>
                    <a:pt x="15" y="58"/>
                    <a:pt x="20" y="40"/>
                    <a:pt x="30" y="23"/>
                  </a:cubicBezTo>
                  <a:cubicBezTo>
                    <a:pt x="35" y="16"/>
                    <a:pt x="41" y="9"/>
                    <a:pt x="46" y="2"/>
                  </a:cubicBezTo>
                  <a:cubicBezTo>
                    <a:pt x="47" y="1"/>
                    <a:pt x="48" y="1"/>
                    <a:pt x="4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70" name="Rectángulo 36"/>
            <p:cNvSpPr>
              <a:spLocks noChangeArrowheads="1"/>
            </p:cNvSpPr>
            <p:nvPr/>
          </p:nvSpPr>
          <p:spPr bwMode="auto">
            <a:xfrm>
              <a:off x="2605088" y="2592778"/>
              <a:ext cx="268288" cy="15398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71" name="Rectángulo 37"/>
            <p:cNvSpPr>
              <a:spLocks noChangeArrowheads="1"/>
            </p:cNvSpPr>
            <p:nvPr/>
          </p:nvSpPr>
          <p:spPr bwMode="auto">
            <a:xfrm>
              <a:off x="2540635" y="2499116"/>
              <a:ext cx="394339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120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3" name="Grupo 2">
            <a:extLst>
              <a:ext uri="{FF2B5EF4-FFF2-40B4-BE49-F238E27FC236}">
                <a16:creationId xmlns:a16="http://schemas.microsoft.com/office/drawing/2014/main" xmlns="" id="{CCA464BC-B7B7-45B0-95A7-C65EB29FE52C}"/>
              </a:ext>
            </a:extLst>
          </p:cNvPr>
          <p:cNvGrpSpPr/>
          <p:nvPr/>
        </p:nvGrpSpPr>
        <p:grpSpPr>
          <a:xfrm>
            <a:off x="3186113" y="2594366"/>
            <a:ext cx="573088" cy="573088"/>
            <a:chOff x="3186113" y="2594366"/>
            <a:chExt cx="573088" cy="573088"/>
          </a:xfrm>
        </p:grpSpPr>
        <p:sp>
          <p:nvSpPr>
            <p:cNvPr id="172" name="Forma libre 38"/>
            <p:cNvSpPr>
              <a:spLocks/>
            </p:cNvSpPr>
            <p:nvPr/>
          </p:nvSpPr>
          <p:spPr bwMode="auto">
            <a:xfrm>
              <a:off x="3186113" y="2594366"/>
              <a:ext cx="573088" cy="573088"/>
            </a:xfrm>
            <a:custGeom>
              <a:avLst/>
              <a:gdLst>
                <a:gd name="T0" fmla="*/ 115 w 234"/>
                <a:gd name="T1" fmla="*/ 233 h 234"/>
                <a:gd name="T2" fmla="*/ 233 w 234"/>
                <a:gd name="T3" fmla="*/ 118 h 234"/>
                <a:gd name="T4" fmla="*/ 119 w 234"/>
                <a:gd name="T5" fmla="*/ 1 h 234"/>
                <a:gd name="T6" fmla="*/ 1 w 234"/>
                <a:gd name="T7" fmla="*/ 115 h 234"/>
                <a:gd name="T8" fmla="*/ 115 w 234"/>
                <a:gd name="T9" fmla="*/ 233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234">
                  <a:moveTo>
                    <a:pt x="115" y="233"/>
                  </a:moveTo>
                  <a:cubicBezTo>
                    <a:pt x="179" y="234"/>
                    <a:pt x="232" y="182"/>
                    <a:pt x="233" y="118"/>
                  </a:cubicBezTo>
                  <a:cubicBezTo>
                    <a:pt x="234" y="54"/>
                    <a:pt x="183" y="1"/>
                    <a:pt x="119" y="1"/>
                  </a:cubicBezTo>
                  <a:cubicBezTo>
                    <a:pt x="55" y="0"/>
                    <a:pt x="2" y="51"/>
                    <a:pt x="1" y="115"/>
                  </a:cubicBezTo>
                  <a:cubicBezTo>
                    <a:pt x="0" y="179"/>
                    <a:pt x="51" y="232"/>
                    <a:pt x="115" y="233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73" name="Forma libre 39"/>
            <p:cNvSpPr>
              <a:spLocks/>
            </p:cNvSpPr>
            <p:nvPr/>
          </p:nvSpPr>
          <p:spPr bwMode="auto">
            <a:xfrm>
              <a:off x="3243263" y="2648341"/>
              <a:ext cx="458788" cy="461963"/>
            </a:xfrm>
            <a:custGeom>
              <a:avLst/>
              <a:gdLst>
                <a:gd name="T0" fmla="*/ 93 w 188"/>
                <a:gd name="T1" fmla="*/ 188 h 189"/>
                <a:gd name="T2" fmla="*/ 188 w 188"/>
                <a:gd name="T3" fmla="*/ 96 h 189"/>
                <a:gd name="T4" fmla="*/ 95 w 188"/>
                <a:gd name="T5" fmla="*/ 1 h 189"/>
                <a:gd name="T6" fmla="*/ 1 w 188"/>
                <a:gd name="T7" fmla="*/ 93 h 189"/>
                <a:gd name="T8" fmla="*/ 93 w 188"/>
                <a:gd name="T9" fmla="*/ 188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8" h="189">
                  <a:moveTo>
                    <a:pt x="93" y="188"/>
                  </a:moveTo>
                  <a:cubicBezTo>
                    <a:pt x="144" y="189"/>
                    <a:pt x="187" y="147"/>
                    <a:pt x="188" y="96"/>
                  </a:cubicBezTo>
                  <a:cubicBezTo>
                    <a:pt x="188" y="44"/>
                    <a:pt x="147" y="2"/>
                    <a:pt x="95" y="1"/>
                  </a:cubicBezTo>
                  <a:cubicBezTo>
                    <a:pt x="44" y="0"/>
                    <a:pt x="1" y="42"/>
                    <a:pt x="1" y="93"/>
                  </a:cubicBezTo>
                  <a:cubicBezTo>
                    <a:pt x="0" y="145"/>
                    <a:pt x="41" y="187"/>
                    <a:pt x="93" y="188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74" name="Forma libre 40"/>
            <p:cNvSpPr>
              <a:spLocks noEditPoints="1"/>
            </p:cNvSpPr>
            <p:nvPr/>
          </p:nvSpPr>
          <p:spPr bwMode="auto">
            <a:xfrm>
              <a:off x="3244850" y="2851541"/>
              <a:ext cx="20638" cy="122238"/>
            </a:xfrm>
            <a:custGeom>
              <a:avLst/>
              <a:gdLst>
                <a:gd name="T0" fmla="*/ 8 w 8"/>
                <a:gd name="T1" fmla="*/ 50 h 50"/>
                <a:gd name="T2" fmla="*/ 8 w 8"/>
                <a:gd name="T3" fmla="*/ 50 h 50"/>
                <a:gd name="T4" fmla="*/ 8 w 8"/>
                <a:gd name="T5" fmla="*/ 50 h 50"/>
                <a:gd name="T6" fmla="*/ 8 w 8"/>
                <a:gd name="T7" fmla="*/ 50 h 50"/>
                <a:gd name="T8" fmla="*/ 0 w 8"/>
                <a:gd name="T9" fmla="*/ 11 h 50"/>
                <a:gd name="T10" fmla="*/ 0 w 8"/>
                <a:gd name="T11" fmla="*/ 11 h 50"/>
                <a:gd name="T12" fmla="*/ 0 w 8"/>
                <a:gd name="T13" fmla="*/ 11 h 50"/>
                <a:gd name="T14" fmla="*/ 0 w 8"/>
                <a:gd name="T15" fmla="*/ 11 h 50"/>
                <a:gd name="T16" fmla="*/ 0 w 8"/>
                <a:gd name="T17" fmla="*/ 11 h 50"/>
                <a:gd name="T18" fmla="*/ 0 w 8"/>
                <a:gd name="T19" fmla="*/ 11 h 50"/>
                <a:gd name="T20" fmla="*/ 0 w 8"/>
                <a:gd name="T21" fmla="*/ 10 h 50"/>
                <a:gd name="T22" fmla="*/ 0 w 8"/>
                <a:gd name="T23" fmla="*/ 10 h 50"/>
                <a:gd name="T24" fmla="*/ 0 w 8"/>
                <a:gd name="T25" fmla="*/ 10 h 50"/>
                <a:gd name="T26" fmla="*/ 0 w 8"/>
                <a:gd name="T27" fmla="*/ 10 h 50"/>
                <a:gd name="T28" fmla="*/ 0 w 8"/>
                <a:gd name="T29" fmla="*/ 9 h 50"/>
                <a:gd name="T30" fmla="*/ 0 w 8"/>
                <a:gd name="T31" fmla="*/ 9 h 50"/>
                <a:gd name="T32" fmla="*/ 0 w 8"/>
                <a:gd name="T33" fmla="*/ 9 h 50"/>
                <a:gd name="T34" fmla="*/ 0 w 8"/>
                <a:gd name="T35" fmla="*/ 9 h 50"/>
                <a:gd name="T36" fmla="*/ 0 w 8"/>
                <a:gd name="T37" fmla="*/ 9 h 50"/>
                <a:gd name="T38" fmla="*/ 0 w 8"/>
                <a:gd name="T39" fmla="*/ 9 h 50"/>
                <a:gd name="T40" fmla="*/ 0 w 8"/>
                <a:gd name="T41" fmla="*/ 8 h 50"/>
                <a:gd name="T42" fmla="*/ 0 w 8"/>
                <a:gd name="T43" fmla="*/ 8 h 50"/>
                <a:gd name="T44" fmla="*/ 0 w 8"/>
                <a:gd name="T45" fmla="*/ 8 h 50"/>
                <a:gd name="T46" fmla="*/ 0 w 8"/>
                <a:gd name="T47" fmla="*/ 7 h 50"/>
                <a:gd name="T48" fmla="*/ 0 w 8"/>
                <a:gd name="T49" fmla="*/ 7 h 50"/>
                <a:gd name="T50" fmla="*/ 0 w 8"/>
                <a:gd name="T51" fmla="*/ 7 h 50"/>
                <a:gd name="T52" fmla="*/ 0 w 8"/>
                <a:gd name="T53" fmla="*/ 7 h 50"/>
                <a:gd name="T54" fmla="*/ 0 w 8"/>
                <a:gd name="T55" fmla="*/ 7 h 50"/>
                <a:gd name="T56" fmla="*/ 0 w 8"/>
                <a:gd name="T57" fmla="*/ 7 h 50"/>
                <a:gd name="T58" fmla="*/ 0 w 8"/>
                <a:gd name="T59" fmla="*/ 6 h 50"/>
                <a:gd name="T60" fmla="*/ 0 w 8"/>
                <a:gd name="T61" fmla="*/ 6 h 50"/>
                <a:gd name="T62" fmla="*/ 0 w 8"/>
                <a:gd name="T63" fmla="*/ 6 h 50"/>
                <a:gd name="T64" fmla="*/ 0 w 8"/>
                <a:gd name="T65" fmla="*/ 6 h 50"/>
                <a:gd name="T66" fmla="*/ 0 w 8"/>
                <a:gd name="T67" fmla="*/ 6 h 50"/>
                <a:gd name="T68" fmla="*/ 0 w 8"/>
                <a:gd name="T69" fmla="*/ 6 h 50"/>
                <a:gd name="T70" fmla="*/ 0 w 8"/>
                <a:gd name="T71" fmla="*/ 5 h 50"/>
                <a:gd name="T72" fmla="*/ 0 w 8"/>
                <a:gd name="T73" fmla="*/ 5 h 50"/>
                <a:gd name="T74" fmla="*/ 0 w 8"/>
                <a:gd name="T75" fmla="*/ 5 h 50"/>
                <a:gd name="T76" fmla="*/ 0 w 8"/>
                <a:gd name="T77" fmla="*/ 5 h 50"/>
                <a:gd name="T78" fmla="*/ 0 w 8"/>
                <a:gd name="T79" fmla="*/ 5 h 50"/>
                <a:gd name="T80" fmla="*/ 0 w 8"/>
                <a:gd name="T81" fmla="*/ 4 h 50"/>
                <a:gd name="T82" fmla="*/ 0 w 8"/>
                <a:gd name="T83" fmla="*/ 4 h 50"/>
                <a:gd name="T84" fmla="*/ 0 w 8"/>
                <a:gd name="T85" fmla="*/ 4 h 50"/>
                <a:gd name="T86" fmla="*/ 0 w 8"/>
                <a:gd name="T87" fmla="*/ 4 h 50"/>
                <a:gd name="T88" fmla="*/ 0 w 8"/>
                <a:gd name="T89" fmla="*/ 3 h 50"/>
                <a:gd name="T90" fmla="*/ 0 w 8"/>
                <a:gd name="T91" fmla="*/ 3 h 50"/>
                <a:gd name="T92" fmla="*/ 0 w 8"/>
                <a:gd name="T93" fmla="*/ 3 h 50"/>
                <a:gd name="T94" fmla="*/ 0 w 8"/>
                <a:gd name="T95" fmla="*/ 3 h 50"/>
                <a:gd name="T96" fmla="*/ 0 w 8"/>
                <a:gd name="T97" fmla="*/ 3 h 50"/>
                <a:gd name="T98" fmla="*/ 0 w 8"/>
                <a:gd name="T99" fmla="*/ 3 h 50"/>
                <a:gd name="T100" fmla="*/ 0 w 8"/>
                <a:gd name="T101" fmla="*/ 2 h 50"/>
                <a:gd name="T102" fmla="*/ 0 w 8"/>
                <a:gd name="T103" fmla="*/ 2 h 50"/>
                <a:gd name="T104" fmla="*/ 0 w 8"/>
                <a:gd name="T105" fmla="*/ 2 h 50"/>
                <a:gd name="T106" fmla="*/ 0 w 8"/>
                <a:gd name="T107" fmla="*/ 2 h 50"/>
                <a:gd name="T108" fmla="*/ 0 w 8"/>
                <a:gd name="T109" fmla="*/ 2 h 50"/>
                <a:gd name="T110" fmla="*/ 0 w 8"/>
                <a:gd name="T111" fmla="*/ 1 h 50"/>
                <a:gd name="T112" fmla="*/ 0 w 8"/>
                <a:gd name="T113" fmla="*/ 0 h 50"/>
                <a:gd name="T114" fmla="*/ 0 w 8"/>
                <a:gd name="T115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8" h="50">
                  <a:moveTo>
                    <a:pt x="8" y="50"/>
                  </a:move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50"/>
                  </a:cubicBezTo>
                  <a:moveTo>
                    <a:pt x="8" y="50"/>
                  </a:move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50"/>
                  </a:cubicBezTo>
                  <a:moveTo>
                    <a:pt x="8" y="49"/>
                  </a:move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49"/>
                  </a:cubicBezTo>
                  <a:moveTo>
                    <a:pt x="0" y="11"/>
                  </a:moveTo>
                  <a:cubicBezTo>
                    <a:pt x="0" y="25"/>
                    <a:pt x="2" y="38"/>
                    <a:pt x="8" y="49"/>
                  </a:cubicBezTo>
                  <a:cubicBezTo>
                    <a:pt x="2" y="38"/>
                    <a:pt x="0" y="25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6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2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75" name="Forma libre 41"/>
            <p:cNvSpPr>
              <a:spLocks/>
            </p:cNvSpPr>
            <p:nvPr/>
          </p:nvSpPr>
          <p:spPr bwMode="auto">
            <a:xfrm>
              <a:off x="3244850" y="2678503"/>
              <a:ext cx="188913" cy="427038"/>
            </a:xfrm>
            <a:custGeom>
              <a:avLst/>
              <a:gdLst>
                <a:gd name="T0" fmla="*/ 0 w 77"/>
                <a:gd name="T1" fmla="*/ 71 h 175"/>
                <a:gd name="T2" fmla="*/ 0 w 77"/>
                <a:gd name="T3" fmla="*/ 72 h 175"/>
                <a:gd name="T4" fmla="*/ 0 w 77"/>
                <a:gd name="T5" fmla="*/ 73 h 175"/>
                <a:gd name="T6" fmla="*/ 0 w 77"/>
                <a:gd name="T7" fmla="*/ 73 h 175"/>
                <a:gd name="T8" fmla="*/ 0 w 77"/>
                <a:gd name="T9" fmla="*/ 73 h 175"/>
                <a:gd name="T10" fmla="*/ 0 w 77"/>
                <a:gd name="T11" fmla="*/ 73 h 175"/>
                <a:gd name="T12" fmla="*/ 0 w 77"/>
                <a:gd name="T13" fmla="*/ 74 h 175"/>
                <a:gd name="T14" fmla="*/ 0 w 77"/>
                <a:gd name="T15" fmla="*/ 74 h 175"/>
                <a:gd name="T16" fmla="*/ 0 w 77"/>
                <a:gd name="T17" fmla="*/ 74 h 175"/>
                <a:gd name="T18" fmla="*/ 0 w 77"/>
                <a:gd name="T19" fmla="*/ 75 h 175"/>
                <a:gd name="T20" fmla="*/ 0 w 77"/>
                <a:gd name="T21" fmla="*/ 75 h 175"/>
                <a:gd name="T22" fmla="*/ 0 w 77"/>
                <a:gd name="T23" fmla="*/ 75 h 175"/>
                <a:gd name="T24" fmla="*/ 0 w 77"/>
                <a:gd name="T25" fmla="*/ 76 h 175"/>
                <a:gd name="T26" fmla="*/ 0 w 77"/>
                <a:gd name="T27" fmla="*/ 76 h 175"/>
                <a:gd name="T28" fmla="*/ 0 w 77"/>
                <a:gd name="T29" fmla="*/ 76 h 175"/>
                <a:gd name="T30" fmla="*/ 0 w 77"/>
                <a:gd name="T31" fmla="*/ 76 h 175"/>
                <a:gd name="T32" fmla="*/ 0 w 77"/>
                <a:gd name="T33" fmla="*/ 77 h 175"/>
                <a:gd name="T34" fmla="*/ 0 w 77"/>
                <a:gd name="T35" fmla="*/ 77 h 175"/>
                <a:gd name="T36" fmla="*/ 0 w 77"/>
                <a:gd name="T37" fmla="*/ 77 h 175"/>
                <a:gd name="T38" fmla="*/ 0 w 77"/>
                <a:gd name="T39" fmla="*/ 78 h 175"/>
                <a:gd name="T40" fmla="*/ 0 w 77"/>
                <a:gd name="T41" fmla="*/ 78 h 175"/>
                <a:gd name="T42" fmla="*/ 0 w 77"/>
                <a:gd name="T43" fmla="*/ 78 h 175"/>
                <a:gd name="T44" fmla="*/ 0 w 77"/>
                <a:gd name="T45" fmla="*/ 78 h 175"/>
                <a:gd name="T46" fmla="*/ 0 w 77"/>
                <a:gd name="T47" fmla="*/ 79 h 175"/>
                <a:gd name="T48" fmla="*/ 0 w 77"/>
                <a:gd name="T49" fmla="*/ 79 h 175"/>
                <a:gd name="T50" fmla="*/ 0 w 77"/>
                <a:gd name="T51" fmla="*/ 79 h 175"/>
                <a:gd name="T52" fmla="*/ 0 w 77"/>
                <a:gd name="T53" fmla="*/ 80 h 175"/>
                <a:gd name="T54" fmla="*/ 0 w 77"/>
                <a:gd name="T55" fmla="*/ 80 h 175"/>
                <a:gd name="T56" fmla="*/ 0 w 77"/>
                <a:gd name="T57" fmla="*/ 80 h 175"/>
                <a:gd name="T58" fmla="*/ 0 w 77"/>
                <a:gd name="T59" fmla="*/ 81 h 175"/>
                <a:gd name="T60" fmla="*/ 0 w 77"/>
                <a:gd name="T61" fmla="*/ 81 h 175"/>
                <a:gd name="T62" fmla="*/ 0 w 77"/>
                <a:gd name="T63" fmla="*/ 81 h 175"/>
                <a:gd name="T64" fmla="*/ 0 w 77"/>
                <a:gd name="T65" fmla="*/ 82 h 175"/>
                <a:gd name="T66" fmla="*/ 0 w 77"/>
                <a:gd name="T67" fmla="*/ 82 h 175"/>
                <a:gd name="T68" fmla="*/ 0 w 77"/>
                <a:gd name="T69" fmla="*/ 82 h 175"/>
                <a:gd name="T70" fmla="*/ 8 w 77"/>
                <a:gd name="T71" fmla="*/ 120 h 175"/>
                <a:gd name="T72" fmla="*/ 8 w 77"/>
                <a:gd name="T73" fmla="*/ 121 h 175"/>
                <a:gd name="T74" fmla="*/ 8 w 77"/>
                <a:gd name="T75" fmla="*/ 121 h 175"/>
                <a:gd name="T76" fmla="*/ 8 w 77"/>
                <a:gd name="T77" fmla="*/ 121 h 175"/>
                <a:gd name="T78" fmla="*/ 45 w 77"/>
                <a:gd name="T79" fmla="*/ 152 h 175"/>
                <a:gd name="T80" fmla="*/ 15 w 77"/>
                <a:gd name="T81" fmla="*/ 77 h 175"/>
                <a:gd name="T82" fmla="*/ 30 w 77"/>
                <a:gd name="T83" fmla="*/ 23 h 175"/>
                <a:gd name="T84" fmla="*/ 50 w 77"/>
                <a:gd name="T85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7" h="175">
                  <a:moveTo>
                    <a:pt x="50" y="0"/>
                  </a:moveTo>
                  <a:cubicBezTo>
                    <a:pt x="23" y="14"/>
                    <a:pt x="4" y="40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96"/>
                    <a:pt x="2" y="109"/>
                    <a:pt x="8" y="120"/>
                  </a:cubicBezTo>
                  <a:cubicBezTo>
                    <a:pt x="8" y="120"/>
                    <a:pt x="8" y="120"/>
                    <a:pt x="8" y="120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20" y="149"/>
                    <a:pt x="46" y="169"/>
                    <a:pt x="77" y="175"/>
                  </a:cubicBezTo>
                  <a:cubicBezTo>
                    <a:pt x="65" y="169"/>
                    <a:pt x="54" y="162"/>
                    <a:pt x="45" y="152"/>
                  </a:cubicBezTo>
                  <a:cubicBezTo>
                    <a:pt x="32" y="139"/>
                    <a:pt x="23" y="123"/>
                    <a:pt x="19" y="105"/>
                  </a:cubicBezTo>
                  <a:cubicBezTo>
                    <a:pt x="18" y="96"/>
                    <a:pt x="16" y="87"/>
                    <a:pt x="15" y="77"/>
                  </a:cubicBezTo>
                  <a:cubicBezTo>
                    <a:pt x="15" y="77"/>
                    <a:pt x="15" y="76"/>
                    <a:pt x="15" y="76"/>
                  </a:cubicBezTo>
                  <a:cubicBezTo>
                    <a:pt x="16" y="57"/>
                    <a:pt x="21" y="39"/>
                    <a:pt x="30" y="23"/>
                  </a:cubicBezTo>
                  <a:cubicBezTo>
                    <a:pt x="36" y="16"/>
                    <a:pt x="42" y="9"/>
                    <a:pt x="47" y="2"/>
                  </a:cubicBezTo>
                  <a:cubicBezTo>
                    <a:pt x="48" y="1"/>
                    <a:pt x="49" y="0"/>
                    <a:pt x="50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76" name="Rectángulo 42"/>
            <p:cNvSpPr>
              <a:spLocks noChangeArrowheads="1"/>
            </p:cNvSpPr>
            <p:nvPr/>
          </p:nvSpPr>
          <p:spPr bwMode="auto">
            <a:xfrm>
              <a:off x="3414713" y="2778516"/>
              <a:ext cx="122238" cy="15398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77" name="Rectángulo 43"/>
            <p:cNvSpPr>
              <a:spLocks noChangeArrowheads="1"/>
            </p:cNvSpPr>
            <p:nvPr/>
          </p:nvSpPr>
          <p:spPr bwMode="auto">
            <a:xfrm>
              <a:off x="3357880" y="2684853"/>
              <a:ext cx="262892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i="0" u="none" strike="noStrike" cap="none" normalizeH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10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5" name="Grupo 4">
            <a:extLst>
              <a:ext uri="{FF2B5EF4-FFF2-40B4-BE49-F238E27FC236}">
                <a16:creationId xmlns:a16="http://schemas.microsoft.com/office/drawing/2014/main" xmlns="" id="{67BD6D05-1F75-4100-865C-7F661367D74F}"/>
              </a:ext>
            </a:extLst>
          </p:cNvPr>
          <p:cNvGrpSpPr/>
          <p:nvPr/>
        </p:nvGrpSpPr>
        <p:grpSpPr>
          <a:xfrm>
            <a:off x="3722688" y="3113478"/>
            <a:ext cx="585788" cy="587375"/>
            <a:chOff x="3722688" y="3113478"/>
            <a:chExt cx="585788" cy="587375"/>
          </a:xfrm>
        </p:grpSpPr>
        <p:sp>
          <p:nvSpPr>
            <p:cNvPr id="178" name="Forma libre 44"/>
            <p:cNvSpPr>
              <a:spLocks/>
            </p:cNvSpPr>
            <p:nvPr/>
          </p:nvSpPr>
          <p:spPr bwMode="auto">
            <a:xfrm>
              <a:off x="3722688" y="3113478"/>
              <a:ext cx="585788" cy="587375"/>
            </a:xfrm>
            <a:custGeom>
              <a:avLst/>
              <a:gdLst>
                <a:gd name="T0" fmla="*/ 127 w 240"/>
                <a:gd name="T1" fmla="*/ 236 h 240"/>
                <a:gd name="T2" fmla="*/ 236 w 240"/>
                <a:gd name="T3" fmla="*/ 113 h 240"/>
                <a:gd name="T4" fmla="*/ 113 w 240"/>
                <a:gd name="T5" fmla="*/ 4 h 240"/>
                <a:gd name="T6" fmla="*/ 4 w 240"/>
                <a:gd name="T7" fmla="*/ 127 h 240"/>
                <a:gd name="T8" fmla="*/ 127 w 240"/>
                <a:gd name="T9" fmla="*/ 2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240">
                  <a:moveTo>
                    <a:pt x="127" y="236"/>
                  </a:moveTo>
                  <a:cubicBezTo>
                    <a:pt x="191" y="232"/>
                    <a:pt x="240" y="177"/>
                    <a:pt x="236" y="113"/>
                  </a:cubicBezTo>
                  <a:cubicBezTo>
                    <a:pt x="232" y="49"/>
                    <a:pt x="177" y="0"/>
                    <a:pt x="113" y="4"/>
                  </a:cubicBezTo>
                  <a:cubicBezTo>
                    <a:pt x="49" y="8"/>
                    <a:pt x="0" y="63"/>
                    <a:pt x="4" y="127"/>
                  </a:cubicBezTo>
                  <a:cubicBezTo>
                    <a:pt x="8" y="191"/>
                    <a:pt x="63" y="240"/>
                    <a:pt x="127" y="236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79" name="Forma libre 45"/>
            <p:cNvSpPr>
              <a:spLocks/>
            </p:cNvSpPr>
            <p:nvPr/>
          </p:nvSpPr>
          <p:spPr bwMode="auto">
            <a:xfrm>
              <a:off x="3781425" y="3169041"/>
              <a:ext cx="471488" cy="473075"/>
            </a:xfrm>
            <a:custGeom>
              <a:avLst/>
              <a:gdLst>
                <a:gd name="T0" fmla="*/ 102 w 193"/>
                <a:gd name="T1" fmla="*/ 190 h 193"/>
                <a:gd name="T2" fmla="*/ 189 w 193"/>
                <a:gd name="T3" fmla="*/ 91 h 193"/>
                <a:gd name="T4" fmla="*/ 90 w 193"/>
                <a:gd name="T5" fmla="*/ 4 h 193"/>
                <a:gd name="T6" fmla="*/ 3 w 193"/>
                <a:gd name="T7" fmla="*/ 103 h 193"/>
                <a:gd name="T8" fmla="*/ 102 w 193"/>
                <a:gd name="T9" fmla="*/ 19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190"/>
                  </a:moveTo>
                  <a:cubicBezTo>
                    <a:pt x="153" y="187"/>
                    <a:pt x="193" y="143"/>
                    <a:pt x="189" y="91"/>
                  </a:cubicBezTo>
                  <a:cubicBezTo>
                    <a:pt x="186" y="40"/>
                    <a:pt x="142" y="0"/>
                    <a:pt x="90" y="4"/>
                  </a:cubicBezTo>
                  <a:cubicBezTo>
                    <a:pt x="39" y="7"/>
                    <a:pt x="0" y="51"/>
                    <a:pt x="3" y="103"/>
                  </a:cubicBezTo>
                  <a:cubicBezTo>
                    <a:pt x="6" y="154"/>
                    <a:pt x="50" y="193"/>
                    <a:pt x="102" y="19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80" name="Forma libre 46"/>
            <p:cNvSpPr>
              <a:spLocks noEditPoints="1"/>
            </p:cNvSpPr>
            <p:nvPr/>
          </p:nvSpPr>
          <p:spPr bwMode="auto">
            <a:xfrm>
              <a:off x="3786188" y="3272228"/>
              <a:ext cx="46038" cy="188913"/>
            </a:xfrm>
            <a:custGeom>
              <a:avLst/>
              <a:gdLst>
                <a:gd name="T0" fmla="*/ 3 w 19"/>
                <a:gd name="T1" fmla="*/ 76 h 77"/>
                <a:gd name="T2" fmla="*/ 3 w 19"/>
                <a:gd name="T3" fmla="*/ 76 h 77"/>
                <a:gd name="T4" fmla="*/ 3 w 19"/>
                <a:gd name="T5" fmla="*/ 76 h 77"/>
                <a:gd name="T6" fmla="*/ 3 w 19"/>
                <a:gd name="T7" fmla="*/ 75 h 77"/>
                <a:gd name="T8" fmla="*/ 3 w 19"/>
                <a:gd name="T9" fmla="*/ 75 h 77"/>
                <a:gd name="T10" fmla="*/ 3 w 19"/>
                <a:gd name="T11" fmla="*/ 75 h 77"/>
                <a:gd name="T12" fmla="*/ 3 w 19"/>
                <a:gd name="T13" fmla="*/ 74 h 77"/>
                <a:gd name="T14" fmla="*/ 3 w 19"/>
                <a:gd name="T15" fmla="*/ 74 h 77"/>
                <a:gd name="T16" fmla="*/ 3 w 19"/>
                <a:gd name="T17" fmla="*/ 74 h 77"/>
                <a:gd name="T18" fmla="*/ 2 w 19"/>
                <a:gd name="T19" fmla="*/ 73 h 77"/>
                <a:gd name="T20" fmla="*/ 2 w 19"/>
                <a:gd name="T21" fmla="*/ 73 h 77"/>
                <a:gd name="T22" fmla="*/ 2 w 19"/>
                <a:gd name="T23" fmla="*/ 72 h 77"/>
                <a:gd name="T24" fmla="*/ 2 w 19"/>
                <a:gd name="T25" fmla="*/ 72 h 77"/>
                <a:gd name="T26" fmla="*/ 2 w 19"/>
                <a:gd name="T27" fmla="*/ 71 h 77"/>
                <a:gd name="T28" fmla="*/ 2 w 19"/>
                <a:gd name="T29" fmla="*/ 71 h 77"/>
                <a:gd name="T30" fmla="*/ 2 w 19"/>
                <a:gd name="T31" fmla="*/ 71 h 77"/>
                <a:gd name="T32" fmla="*/ 2 w 19"/>
                <a:gd name="T33" fmla="*/ 70 h 77"/>
                <a:gd name="T34" fmla="*/ 2 w 19"/>
                <a:gd name="T35" fmla="*/ 70 h 77"/>
                <a:gd name="T36" fmla="*/ 2 w 19"/>
                <a:gd name="T37" fmla="*/ 69 h 77"/>
                <a:gd name="T38" fmla="*/ 2 w 19"/>
                <a:gd name="T39" fmla="*/ 69 h 77"/>
                <a:gd name="T40" fmla="*/ 2 w 19"/>
                <a:gd name="T41" fmla="*/ 69 h 77"/>
                <a:gd name="T42" fmla="*/ 2 w 19"/>
                <a:gd name="T43" fmla="*/ 68 h 77"/>
                <a:gd name="T44" fmla="*/ 2 w 19"/>
                <a:gd name="T45" fmla="*/ 68 h 77"/>
                <a:gd name="T46" fmla="*/ 2 w 19"/>
                <a:gd name="T47" fmla="*/ 68 h 77"/>
                <a:gd name="T48" fmla="*/ 1 w 19"/>
                <a:gd name="T49" fmla="*/ 67 h 77"/>
                <a:gd name="T50" fmla="*/ 1 w 19"/>
                <a:gd name="T51" fmla="*/ 67 h 77"/>
                <a:gd name="T52" fmla="*/ 1 w 19"/>
                <a:gd name="T53" fmla="*/ 67 h 77"/>
                <a:gd name="T54" fmla="*/ 1 w 19"/>
                <a:gd name="T55" fmla="*/ 66 h 77"/>
                <a:gd name="T56" fmla="*/ 1 w 19"/>
                <a:gd name="T57" fmla="*/ 66 h 77"/>
                <a:gd name="T58" fmla="*/ 1 w 19"/>
                <a:gd name="T59" fmla="*/ 65 h 77"/>
                <a:gd name="T60" fmla="*/ 1 w 19"/>
                <a:gd name="T61" fmla="*/ 65 h 77"/>
                <a:gd name="T62" fmla="*/ 1 w 19"/>
                <a:gd name="T63" fmla="*/ 65 h 77"/>
                <a:gd name="T64" fmla="*/ 1 w 19"/>
                <a:gd name="T65" fmla="*/ 64 h 77"/>
                <a:gd name="T66" fmla="*/ 1 w 19"/>
                <a:gd name="T67" fmla="*/ 64 h 77"/>
                <a:gd name="T68" fmla="*/ 1 w 19"/>
                <a:gd name="T69" fmla="*/ 64 h 77"/>
                <a:gd name="T70" fmla="*/ 1 w 19"/>
                <a:gd name="T71" fmla="*/ 63 h 77"/>
                <a:gd name="T72" fmla="*/ 1 w 19"/>
                <a:gd name="T73" fmla="*/ 63 h 77"/>
                <a:gd name="T74" fmla="*/ 1 w 19"/>
                <a:gd name="T75" fmla="*/ 62 h 77"/>
                <a:gd name="T76" fmla="*/ 1 w 19"/>
                <a:gd name="T77" fmla="*/ 62 h 77"/>
                <a:gd name="T78" fmla="*/ 1 w 19"/>
                <a:gd name="T79" fmla="*/ 61 h 77"/>
                <a:gd name="T80" fmla="*/ 1 w 19"/>
                <a:gd name="T81" fmla="*/ 61 h 77"/>
                <a:gd name="T82" fmla="*/ 1 w 19"/>
                <a:gd name="T83" fmla="*/ 61 h 77"/>
                <a:gd name="T84" fmla="*/ 1 w 19"/>
                <a:gd name="T85" fmla="*/ 60 h 77"/>
                <a:gd name="T86" fmla="*/ 1 w 19"/>
                <a:gd name="T87" fmla="*/ 60 h 77"/>
                <a:gd name="T88" fmla="*/ 1 w 19"/>
                <a:gd name="T89" fmla="*/ 60 h 77"/>
                <a:gd name="T90" fmla="*/ 18 w 19"/>
                <a:gd name="T91" fmla="*/ 0 h 77"/>
                <a:gd name="T92" fmla="*/ 18 w 19"/>
                <a:gd name="T93" fmla="*/ 0 h 77"/>
                <a:gd name="T94" fmla="*/ 19 w 19"/>
                <a:gd name="T95" fmla="*/ 0 h 77"/>
                <a:gd name="T96" fmla="*/ 19 w 19"/>
                <a:gd name="T97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" h="77">
                  <a:moveTo>
                    <a:pt x="3" y="77"/>
                  </a:moveTo>
                  <a:cubicBezTo>
                    <a:pt x="3" y="77"/>
                    <a:pt x="3" y="77"/>
                    <a:pt x="3" y="77"/>
                  </a:cubicBezTo>
                  <a:cubicBezTo>
                    <a:pt x="3" y="77"/>
                    <a:pt x="3" y="77"/>
                    <a:pt x="3" y="77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4"/>
                  </a:moveTo>
                  <a:cubicBezTo>
                    <a:pt x="3" y="74"/>
                    <a:pt x="3" y="75"/>
                    <a:pt x="3" y="75"/>
                  </a:cubicBezTo>
                  <a:cubicBezTo>
                    <a:pt x="3" y="75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2" y="73"/>
                  </a:move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moveTo>
                    <a:pt x="2" y="73"/>
                  </a:move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3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69"/>
                  </a:moveTo>
                  <a:cubicBezTo>
                    <a:pt x="2" y="69"/>
                    <a:pt x="2" y="70"/>
                    <a:pt x="2" y="70"/>
                  </a:cubicBezTo>
                  <a:cubicBezTo>
                    <a:pt x="2" y="70"/>
                    <a:pt x="2" y="69"/>
                    <a:pt x="2" y="69"/>
                  </a:cubicBezTo>
                  <a:moveTo>
                    <a:pt x="2" y="69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9"/>
                  </a:cubicBezTo>
                  <a:moveTo>
                    <a:pt x="2" y="69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9"/>
                  </a:cubicBezTo>
                  <a:moveTo>
                    <a:pt x="2" y="68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8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5"/>
                  </a:moveTo>
                  <a:cubicBezTo>
                    <a:pt x="1" y="65"/>
                    <a:pt x="1" y="66"/>
                    <a:pt x="1" y="66"/>
                  </a:cubicBezTo>
                  <a:cubicBezTo>
                    <a:pt x="1" y="66"/>
                    <a:pt x="1" y="65"/>
                    <a:pt x="1" y="65"/>
                  </a:cubicBezTo>
                  <a:moveTo>
                    <a:pt x="1" y="65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moveTo>
                    <a:pt x="1" y="65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moveTo>
                    <a:pt x="1" y="64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4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1"/>
                  </a:moveTo>
                  <a:cubicBezTo>
                    <a:pt x="1" y="61"/>
                    <a:pt x="1" y="62"/>
                    <a:pt x="1" y="62"/>
                  </a:cubicBezTo>
                  <a:cubicBezTo>
                    <a:pt x="1" y="62"/>
                    <a:pt x="1" y="61"/>
                    <a:pt x="1" y="61"/>
                  </a:cubicBezTo>
                  <a:moveTo>
                    <a:pt x="1" y="61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1"/>
                  </a:cubicBezTo>
                  <a:moveTo>
                    <a:pt x="1" y="61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1"/>
                  </a:cubicBezTo>
                  <a:moveTo>
                    <a:pt x="1" y="60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8" y="1"/>
                  </a:moveTo>
                  <a:cubicBezTo>
                    <a:pt x="6" y="17"/>
                    <a:pt x="0" y="38"/>
                    <a:pt x="1" y="60"/>
                  </a:cubicBezTo>
                  <a:cubicBezTo>
                    <a:pt x="0" y="38"/>
                    <a:pt x="6" y="17"/>
                    <a:pt x="18" y="1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1"/>
                  </a:cubicBezTo>
                  <a:cubicBezTo>
                    <a:pt x="18" y="0"/>
                    <a:pt x="18" y="0"/>
                    <a:pt x="18" y="0"/>
                  </a:cubicBezTo>
                  <a:moveTo>
                    <a:pt x="19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81" name="Forma libre 47"/>
            <p:cNvSpPr>
              <a:spLocks/>
            </p:cNvSpPr>
            <p:nvPr/>
          </p:nvSpPr>
          <p:spPr bwMode="auto">
            <a:xfrm>
              <a:off x="3786188" y="3213491"/>
              <a:ext cx="207963" cy="420688"/>
            </a:xfrm>
            <a:custGeom>
              <a:avLst/>
              <a:gdLst>
                <a:gd name="T0" fmla="*/ 19 w 85"/>
                <a:gd name="T1" fmla="*/ 24 h 172"/>
                <a:gd name="T2" fmla="*/ 19 w 85"/>
                <a:gd name="T3" fmla="*/ 24 h 172"/>
                <a:gd name="T4" fmla="*/ 18 w 85"/>
                <a:gd name="T5" fmla="*/ 24 h 172"/>
                <a:gd name="T6" fmla="*/ 18 w 85"/>
                <a:gd name="T7" fmla="*/ 25 h 172"/>
                <a:gd name="T8" fmla="*/ 1 w 85"/>
                <a:gd name="T9" fmla="*/ 84 h 172"/>
                <a:gd name="T10" fmla="*/ 1 w 85"/>
                <a:gd name="T11" fmla="*/ 84 h 172"/>
                <a:gd name="T12" fmla="*/ 1 w 85"/>
                <a:gd name="T13" fmla="*/ 85 h 172"/>
                <a:gd name="T14" fmla="*/ 1 w 85"/>
                <a:gd name="T15" fmla="*/ 85 h 172"/>
                <a:gd name="T16" fmla="*/ 1 w 85"/>
                <a:gd name="T17" fmla="*/ 85 h 172"/>
                <a:gd name="T18" fmla="*/ 1 w 85"/>
                <a:gd name="T19" fmla="*/ 86 h 172"/>
                <a:gd name="T20" fmla="*/ 1 w 85"/>
                <a:gd name="T21" fmla="*/ 86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8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9 h 172"/>
                <a:gd name="T34" fmla="*/ 1 w 85"/>
                <a:gd name="T35" fmla="*/ 89 h 172"/>
                <a:gd name="T36" fmla="*/ 1 w 85"/>
                <a:gd name="T37" fmla="*/ 90 h 172"/>
                <a:gd name="T38" fmla="*/ 1 w 85"/>
                <a:gd name="T39" fmla="*/ 90 h 172"/>
                <a:gd name="T40" fmla="*/ 1 w 85"/>
                <a:gd name="T41" fmla="*/ 91 h 172"/>
                <a:gd name="T42" fmla="*/ 1 w 85"/>
                <a:gd name="T43" fmla="*/ 91 h 172"/>
                <a:gd name="T44" fmla="*/ 1 w 85"/>
                <a:gd name="T45" fmla="*/ 91 h 172"/>
                <a:gd name="T46" fmla="*/ 2 w 85"/>
                <a:gd name="T47" fmla="*/ 92 h 172"/>
                <a:gd name="T48" fmla="*/ 2 w 85"/>
                <a:gd name="T49" fmla="*/ 92 h 172"/>
                <a:gd name="T50" fmla="*/ 2 w 85"/>
                <a:gd name="T51" fmla="*/ 93 h 172"/>
                <a:gd name="T52" fmla="*/ 2 w 85"/>
                <a:gd name="T53" fmla="*/ 93 h 172"/>
                <a:gd name="T54" fmla="*/ 2 w 85"/>
                <a:gd name="T55" fmla="*/ 94 h 172"/>
                <a:gd name="T56" fmla="*/ 2 w 85"/>
                <a:gd name="T57" fmla="*/ 94 h 172"/>
                <a:gd name="T58" fmla="*/ 2 w 85"/>
                <a:gd name="T59" fmla="*/ 94 h 172"/>
                <a:gd name="T60" fmla="*/ 2 w 85"/>
                <a:gd name="T61" fmla="*/ 95 h 172"/>
                <a:gd name="T62" fmla="*/ 2 w 85"/>
                <a:gd name="T63" fmla="*/ 95 h 172"/>
                <a:gd name="T64" fmla="*/ 2 w 85"/>
                <a:gd name="T65" fmla="*/ 96 h 172"/>
                <a:gd name="T66" fmla="*/ 2 w 85"/>
                <a:gd name="T67" fmla="*/ 96 h 172"/>
                <a:gd name="T68" fmla="*/ 2 w 85"/>
                <a:gd name="T69" fmla="*/ 96 h 172"/>
                <a:gd name="T70" fmla="*/ 2 w 85"/>
                <a:gd name="T71" fmla="*/ 97 h 172"/>
                <a:gd name="T72" fmla="*/ 3 w 85"/>
                <a:gd name="T73" fmla="*/ 98 h 172"/>
                <a:gd name="T74" fmla="*/ 3 w 85"/>
                <a:gd name="T75" fmla="*/ 98 h 172"/>
                <a:gd name="T76" fmla="*/ 3 w 85"/>
                <a:gd name="T77" fmla="*/ 98 h 172"/>
                <a:gd name="T78" fmla="*/ 3 w 85"/>
                <a:gd name="T79" fmla="*/ 99 h 172"/>
                <a:gd name="T80" fmla="*/ 3 w 85"/>
                <a:gd name="T81" fmla="*/ 99 h 172"/>
                <a:gd name="T82" fmla="*/ 3 w 85"/>
                <a:gd name="T83" fmla="*/ 100 h 172"/>
                <a:gd name="T84" fmla="*/ 3 w 85"/>
                <a:gd name="T85" fmla="*/ 100 h 172"/>
                <a:gd name="T86" fmla="*/ 3 w 85"/>
                <a:gd name="T87" fmla="*/ 100 h 172"/>
                <a:gd name="T88" fmla="*/ 85 w 85"/>
                <a:gd name="T89" fmla="*/ 172 h 172"/>
                <a:gd name="T90" fmla="*/ 16 w 85"/>
                <a:gd name="T91" fmla="*/ 80 h 172"/>
                <a:gd name="T92" fmla="*/ 42 w 85"/>
                <a:gd name="T93" fmla="*/ 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5" h="172">
                  <a:moveTo>
                    <a:pt x="45" y="0"/>
                  </a:moveTo>
                  <a:cubicBezTo>
                    <a:pt x="35" y="6"/>
                    <a:pt x="26" y="1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5"/>
                  </a:cubicBezTo>
                  <a:cubicBezTo>
                    <a:pt x="18" y="25"/>
                    <a:pt x="18" y="25"/>
                    <a:pt x="18" y="25"/>
                  </a:cubicBezTo>
                  <a:cubicBezTo>
                    <a:pt x="6" y="41"/>
                    <a:pt x="0" y="62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2"/>
                  </a:cubicBezTo>
                  <a:cubicBezTo>
                    <a:pt x="1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1"/>
                  </a:cubicBezTo>
                  <a:cubicBezTo>
                    <a:pt x="3" y="101"/>
                    <a:pt x="3" y="101"/>
                    <a:pt x="3" y="101"/>
                  </a:cubicBezTo>
                  <a:cubicBezTo>
                    <a:pt x="12" y="139"/>
                    <a:pt x="45" y="168"/>
                    <a:pt x="85" y="172"/>
                  </a:cubicBezTo>
                  <a:cubicBezTo>
                    <a:pt x="73" y="168"/>
                    <a:pt x="61" y="161"/>
                    <a:pt x="52" y="152"/>
                  </a:cubicBezTo>
                  <a:cubicBezTo>
                    <a:pt x="38" y="140"/>
                    <a:pt x="28" y="125"/>
                    <a:pt x="22" y="107"/>
                  </a:cubicBezTo>
                  <a:cubicBezTo>
                    <a:pt x="20" y="98"/>
                    <a:pt x="18" y="89"/>
                    <a:pt x="16" y="80"/>
                  </a:cubicBezTo>
                  <a:cubicBezTo>
                    <a:pt x="16" y="79"/>
                    <a:pt x="16" y="79"/>
                    <a:pt x="16" y="79"/>
                  </a:cubicBezTo>
                  <a:cubicBezTo>
                    <a:pt x="15" y="60"/>
                    <a:pt x="19" y="42"/>
                    <a:pt x="27" y="24"/>
                  </a:cubicBezTo>
                  <a:cubicBezTo>
                    <a:pt x="32" y="17"/>
                    <a:pt x="37" y="10"/>
                    <a:pt x="42" y="2"/>
                  </a:cubicBezTo>
                  <a:cubicBezTo>
                    <a:pt x="43" y="1"/>
                    <a:pt x="44" y="1"/>
                    <a:pt x="4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82" name="Rectángulo 48"/>
            <p:cNvSpPr>
              <a:spLocks noChangeArrowheads="1"/>
            </p:cNvSpPr>
            <p:nvPr/>
          </p:nvSpPr>
          <p:spPr bwMode="auto">
            <a:xfrm>
              <a:off x="3941763" y="3299216"/>
              <a:ext cx="14287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83" name="Rectángulo 49"/>
            <p:cNvSpPr>
              <a:spLocks noChangeArrowheads="1"/>
            </p:cNvSpPr>
            <p:nvPr/>
          </p:nvSpPr>
          <p:spPr bwMode="auto">
            <a:xfrm>
              <a:off x="3888423" y="3216666"/>
              <a:ext cx="262892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i="0" u="none" strike="noStrike" cap="none" normalizeH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20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6" name="Grupo 5">
            <a:extLst>
              <a:ext uri="{FF2B5EF4-FFF2-40B4-BE49-F238E27FC236}">
                <a16:creationId xmlns:a16="http://schemas.microsoft.com/office/drawing/2014/main" xmlns="" id="{83D34A64-4771-4A6E-AC33-1F5B284E9917}"/>
              </a:ext>
            </a:extLst>
          </p:cNvPr>
          <p:cNvGrpSpPr/>
          <p:nvPr/>
        </p:nvGrpSpPr>
        <p:grpSpPr>
          <a:xfrm>
            <a:off x="3940175" y="3851666"/>
            <a:ext cx="566738" cy="568325"/>
            <a:chOff x="3940175" y="3851666"/>
            <a:chExt cx="566738" cy="568325"/>
          </a:xfrm>
        </p:grpSpPr>
        <p:sp>
          <p:nvSpPr>
            <p:cNvPr id="184" name="Forma libre 50"/>
            <p:cNvSpPr>
              <a:spLocks/>
            </p:cNvSpPr>
            <p:nvPr/>
          </p:nvSpPr>
          <p:spPr bwMode="auto">
            <a:xfrm>
              <a:off x="3940175" y="3851666"/>
              <a:ext cx="566738" cy="568325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79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2"/>
                    <a:pt x="0" y="116"/>
                  </a:cubicBezTo>
                  <a:cubicBezTo>
                    <a:pt x="0" y="180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85" name="Elipse 51"/>
            <p:cNvSpPr>
              <a:spLocks noChangeArrowheads="1"/>
            </p:cNvSpPr>
            <p:nvPr/>
          </p:nvSpPr>
          <p:spPr bwMode="auto">
            <a:xfrm>
              <a:off x="3994150" y="3905641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86" name="Forma libre 52"/>
            <p:cNvSpPr>
              <a:spLocks noEditPoints="1"/>
            </p:cNvSpPr>
            <p:nvPr/>
          </p:nvSpPr>
          <p:spPr bwMode="auto">
            <a:xfrm>
              <a:off x="3994150" y="3978666"/>
              <a:ext cx="60325" cy="158750"/>
            </a:xfrm>
            <a:custGeom>
              <a:avLst/>
              <a:gdLst>
                <a:gd name="T0" fmla="*/ 0 w 25"/>
                <a:gd name="T1" fmla="*/ 65 h 65"/>
                <a:gd name="T2" fmla="*/ 0 w 25"/>
                <a:gd name="T3" fmla="*/ 65 h 65"/>
                <a:gd name="T4" fmla="*/ 0 w 25"/>
                <a:gd name="T5" fmla="*/ 65 h 65"/>
                <a:gd name="T6" fmla="*/ 0 w 25"/>
                <a:gd name="T7" fmla="*/ 65 h 65"/>
                <a:gd name="T8" fmla="*/ 0 w 25"/>
                <a:gd name="T9" fmla="*/ 65 h 65"/>
                <a:gd name="T10" fmla="*/ 0 w 25"/>
                <a:gd name="T11" fmla="*/ 65 h 65"/>
                <a:gd name="T12" fmla="*/ 0 w 25"/>
                <a:gd name="T13" fmla="*/ 64 h 65"/>
                <a:gd name="T14" fmla="*/ 0 w 25"/>
                <a:gd name="T15" fmla="*/ 64 h 65"/>
                <a:gd name="T16" fmla="*/ 0 w 25"/>
                <a:gd name="T17" fmla="*/ 64 h 65"/>
                <a:gd name="T18" fmla="*/ 0 w 25"/>
                <a:gd name="T19" fmla="*/ 64 h 65"/>
                <a:gd name="T20" fmla="*/ 0 w 25"/>
                <a:gd name="T21" fmla="*/ 64 h 65"/>
                <a:gd name="T22" fmla="*/ 0 w 25"/>
                <a:gd name="T23" fmla="*/ 64 h 65"/>
                <a:gd name="T24" fmla="*/ 0 w 25"/>
                <a:gd name="T25" fmla="*/ 64 h 65"/>
                <a:gd name="T26" fmla="*/ 0 w 25"/>
                <a:gd name="T27" fmla="*/ 64 h 65"/>
                <a:gd name="T28" fmla="*/ 0 w 25"/>
                <a:gd name="T29" fmla="*/ 64 h 65"/>
                <a:gd name="T30" fmla="*/ 0 w 25"/>
                <a:gd name="T31" fmla="*/ 63 h 65"/>
                <a:gd name="T32" fmla="*/ 0 w 25"/>
                <a:gd name="T33" fmla="*/ 64 h 65"/>
                <a:gd name="T34" fmla="*/ 0 w 25"/>
                <a:gd name="T35" fmla="*/ 64 h 65"/>
                <a:gd name="T36" fmla="*/ 0 w 25"/>
                <a:gd name="T37" fmla="*/ 63 h 65"/>
                <a:gd name="T38" fmla="*/ 25 w 25"/>
                <a:gd name="T39" fmla="*/ 0 h 65"/>
                <a:gd name="T40" fmla="*/ 0 w 25"/>
                <a:gd name="T41" fmla="*/ 63 h 65"/>
                <a:gd name="T42" fmla="*/ 25 w 25"/>
                <a:gd name="T43" fmla="*/ 0 h 65"/>
                <a:gd name="T44" fmla="*/ 25 w 25"/>
                <a:gd name="T45" fmla="*/ 0 h 65"/>
                <a:gd name="T46" fmla="*/ 25 w 25"/>
                <a:gd name="T47" fmla="*/ 0 h 65"/>
                <a:gd name="T48" fmla="*/ 25 w 25"/>
                <a:gd name="T4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5" h="65">
                  <a:moveTo>
                    <a:pt x="0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moveTo>
                    <a:pt x="0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moveTo>
                    <a:pt x="0" y="64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moveTo>
                    <a:pt x="0" y="64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moveTo>
                    <a:pt x="0" y="64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moveTo>
                    <a:pt x="0" y="63"/>
                  </a:moveTo>
                  <a:cubicBezTo>
                    <a:pt x="0" y="63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3"/>
                    <a:pt x="0" y="63"/>
                  </a:cubicBezTo>
                  <a:moveTo>
                    <a:pt x="25" y="0"/>
                  </a:moveTo>
                  <a:cubicBezTo>
                    <a:pt x="10" y="17"/>
                    <a:pt x="0" y="39"/>
                    <a:pt x="0" y="63"/>
                  </a:cubicBezTo>
                  <a:cubicBezTo>
                    <a:pt x="0" y="39"/>
                    <a:pt x="10" y="17"/>
                    <a:pt x="25" y="0"/>
                  </a:cubicBezTo>
                  <a:moveTo>
                    <a:pt x="25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25" y="0"/>
                    <a:pt x="25" y="0"/>
                    <a:pt x="25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87" name="Forma libre 53"/>
            <p:cNvSpPr>
              <a:spLocks/>
            </p:cNvSpPr>
            <p:nvPr/>
          </p:nvSpPr>
          <p:spPr bwMode="auto">
            <a:xfrm>
              <a:off x="3994150" y="3932628"/>
              <a:ext cx="192088" cy="428625"/>
            </a:xfrm>
            <a:custGeom>
              <a:avLst/>
              <a:gdLst>
                <a:gd name="T0" fmla="*/ 49 w 79"/>
                <a:gd name="T1" fmla="*/ 0 h 175"/>
                <a:gd name="T2" fmla="*/ 25 w 79"/>
                <a:gd name="T3" fmla="*/ 19 h 175"/>
                <a:gd name="T4" fmla="*/ 25 w 79"/>
                <a:gd name="T5" fmla="*/ 19 h 175"/>
                <a:gd name="T6" fmla="*/ 25 w 79"/>
                <a:gd name="T7" fmla="*/ 19 h 175"/>
                <a:gd name="T8" fmla="*/ 0 w 79"/>
                <a:gd name="T9" fmla="*/ 82 h 175"/>
                <a:gd name="T10" fmla="*/ 0 w 79"/>
                <a:gd name="T11" fmla="*/ 82 h 175"/>
                <a:gd name="T12" fmla="*/ 0 w 79"/>
                <a:gd name="T13" fmla="*/ 83 h 175"/>
                <a:gd name="T14" fmla="*/ 0 w 79"/>
                <a:gd name="T15" fmla="*/ 83 h 175"/>
                <a:gd name="T16" fmla="*/ 0 w 79"/>
                <a:gd name="T17" fmla="*/ 83 h 175"/>
                <a:gd name="T18" fmla="*/ 0 w 79"/>
                <a:gd name="T19" fmla="*/ 83 h 175"/>
                <a:gd name="T20" fmla="*/ 0 w 79"/>
                <a:gd name="T21" fmla="*/ 83 h 175"/>
                <a:gd name="T22" fmla="*/ 0 w 79"/>
                <a:gd name="T23" fmla="*/ 83 h 175"/>
                <a:gd name="T24" fmla="*/ 0 w 79"/>
                <a:gd name="T25" fmla="*/ 83 h 175"/>
                <a:gd name="T26" fmla="*/ 0 w 79"/>
                <a:gd name="T27" fmla="*/ 84 h 175"/>
                <a:gd name="T28" fmla="*/ 0 w 79"/>
                <a:gd name="T29" fmla="*/ 84 h 175"/>
                <a:gd name="T30" fmla="*/ 0 w 79"/>
                <a:gd name="T31" fmla="*/ 84 h 175"/>
                <a:gd name="T32" fmla="*/ 0 w 79"/>
                <a:gd name="T33" fmla="*/ 84 h 175"/>
                <a:gd name="T34" fmla="*/ 79 w 79"/>
                <a:gd name="T35" fmla="*/ 175 h 175"/>
                <a:gd name="T36" fmla="*/ 47 w 79"/>
                <a:gd name="T37" fmla="*/ 153 h 175"/>
                <a:gd name="T38" fmla="*/ 20 w 79"/>
                <a:gd name="T39" fmla="*/ 106 h 175"/>
                <a:gd name="T40" fmla="*/ 16 w 79"/>
                <a:gd name="T41" fmla="*/ 78 h 175"/>
                <a:gd name="T42" fmla="*/ 16 w 79"/>
                <a:gd name="T43" fmla="*/ 77 h 175"/>
                <a:gd name="T44" fmla="*/ 30 w 79"/>
                <a:gd name="T45" fmla="*/ 24 h 175"/>
                <a:gd name="T46" fmla="*/ 47 w 79"/>
                <a:gd name="T47" fmla="*/ 3 h 175"/>
                <a:gd name="T48" fmla="*/ 49 w 79"/>
                <a:gd name="T49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9" h="175">
                  <a:moveTo>
                    <a:pt x="49" y="0"/>
                  </a:moveTo>
                  <a:cubicBezTo>
                    <a:pt x="40" y="5"/>
                    <a:pt x="32" y="12"/>
                    <a:pt x="25" y="19"/>
                  </a:cubicBezTo>
                  <a:cubicBezTo>
                    <a:pt x="25" y="19"/>
                    <a:pt x="25" y="19"/>
                    <a:pt x="25" y="19"/>
                  </a:cubicBezTo>
                  <a:cubicBezTo>
                    <a:pt x="25" y="19"/>
                    <a:pt x="25" y="19"/>
                    <a:pt x="25" y="19"/>
                  </a:cubicBezTo>
                  <a:cubicBezTo>
                    <a:pt x="10" y="36"/>
                    <a:pt x="0" y="58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1" y="130"/>
                    <a:pt x="35" y="168"/>
                    <a:pt x="79" y="175"/>
                  </a:cubicBezTo>
                  <a:cubicBezTo>
                    <a:pt x="67" y="170"/>
                    <a:pt x="56" y="162"/>
                    <a:pt x="47" y="153"/>
                  </a:cubicBezTo>
                  <a:cubicBezTo>
                    <a:pt x="34" y="140"/>
                    <a:pt x="25" y="124"/>
                    <a:pt x="20" y="106"/>
                  </a:cubicBezTo>
                  <a:cubicBezTo>
                    <a:pt x="18" y="97"/>
                    <a:pt x="17" y="88"/>
                    <a:pt x="16" y="78"/>
                  </a:cubicBezTo>
                  <a:cubicBezTo>
                    <a:pt x="16" y="78"/>
                    <a:pt x="16" y="78"/>
                    <a:pt x="16" y="77"/>
                  </a:cubicBezTo>
                  <a:cubicBezTo>
                    <a:pt x="16" y="58"/>
                    <a:pt x="21" y="41"/>
                    <a:pt x="30" y="24"/>
                  </a:cubicBezTo>
                  <a:cubicBezTo>
                    <a:pt x="36" y="17"/>
                    <a:pt x="41" y="10"/>
                    <a:pt x="47" y="3"/>
                  </a:cubicBezTo>
                  <a:cubicBezTo>
                    <a:pt x="48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88" name="Rectángulo 54"/>
            <p:cNvSpPr>
              <a:spLocks noChangeArrowheads="1"/>
            </p:cNvSpPr>
            <p:nvPr/>
          </p:nvSpPr>
          <p:spPr bwMode="auto">
            <a:xfrm>
              <a:off x="4154488" y="4032641"/>
              <a:ext cx="134938" cy="19367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89" name="Rectángulo 55"/>
            <p:cNvSpPr>
              <a:spLocks noChangeArrowheads="1"/>
            </p:cNvSpPr>
            <p:nvPr/>
          </p:nvSpPr>
          <p:spPr bwMode="auto">
            <a:xfrm>
              <a:off x="4087178" y="3938978"/>
              <a:ext cx="262892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i="0" u="none" strike="noStrike" cap="none" normalizeH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30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7" name="Grupo 6">
            <a:extLst>
              <a:ext uri="{FF2B5EF4-FFF2-40B4-BE49-F238E27FC236}">
                <a16:creationId xmlns:a16="http://schemas.microsoft.com/office/drawing/2014/main" xmlns="" id="{52BB5E77-756F-4012-B956-A1631118091D}"/>
              </a:ext>
            </a:extLst>
          </p:cNvPr>
          <p:cNvGrpSpPr/>
          <p:nvPr/>
        </p:nvGrpSpPr>
        <p:grpSpPr>
          <a:xfrm>
            <a:off x="3754438" y="4585091"/>
            <a:ext cx="566738" cy="568325"/>
            <a:chOff x="3754438" y="4585091"/>
            <a:chExt cx="566738" cy="568325"/>
          </a:xfrm>
        </p:grpSpPr>
        <p:sp>
          <p:nvSpPr>
            <p:cNvPr id="190" name="Forma libre 56"/>
            <p:cNvSpPr>
              <a:spLocks/>
            </p:cNvSpPr>
            <p:nvPr/>
          </p:nvSpPr>
          <p:spPr bwMode="auto">
            <a:xfrm>
              <a:off x="3754438" y="4585091"/>
              <a:ext cx="566738" cy="568325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2"/>
                    <a:pt x="0" y="116"/>
                  </a:cubicBezTo>
                  <a:cubicBezTo>
                    <a:pt x="0" y="179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91" name="Elipse 57"/>
            <p:cNvSpPr>
              <a:spLocks noChangeArrowheads="1"/>
            </p:cNvSpPr>
            <p:nvPr/>
          </p:nvSpPr>
          <p:spPr bwMode="auto">
            <a:xfrm>
              <a:off x="3810000" y="4639066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92" name="Forma libre 58"/>
            <p:cNvSpPr>
              <a:spLocks noEditPoints="1"/>
            </p:cNvSpPr>
            <p:nvPr/>
          </p:nvSpPr>
          <p:spPr bwMode="auto">
            <a:xfrm>
              <a:off x="3810000" y="4732728"/>
              <a:ext cx="44450" cy="222250"/>
            </a:xfrm>
            <a:custGeom>
              <a:avLst/>
              <a:gdLst>
                <a:gd name="T0" fmla="*/ 7 w 18"/>
                <a:gd name="T1" fmla="*/ 91 h 91"/>
                <a:gd name="T2" fmla="*/ 7 w 18"/>
                <a:gd name="T3" fmla="*/ 91 h 91"/>
                <a:gd name="T4" fmla="*/ 7 w 18"/>
                <a:gd name="T5" fmla="*/ 91 h 91"/>
                <a:gd name="T6" fmla="*/ 7 w 18"/>
                <a:gd name="T7" fmla="*/ 91 h 91"/>
                <a:gd name="T8" fmla="*/ 7 w 18"/>
                <a:gd name="T9" fmla="*/ 91 h 91"/>
                <a:gd name="T10" fmla="*/ 7 w 18"/>
                <a:gd name="T11" fmla="*/ 91 h 91"/>
                <a:gd name="T12" fmla="*/ 7 w 18"/>
                <a:gd name="T13" fmla="*/ 91 h 91"/>
                <a:gd name="T14" fmla="*/ 7 w 18"/>
                <a:gd name="T15" fmla="*/ 91 h 91"/>
                <a:gd name="T16" fmla="*/ 7 w 18"/>
                <a:gd name="T17" fmla="*/ 91 h 91"/>
                <a:gd name="T18" fmla="*/ 7 w 18"/>
                <a:gd name="T19" fmla="*/ 91 h 91"/>
                <a:gd name="T20" fmla="*/ 7 w 18"/>
                <a:gd name="T21" fmla="*/ 91 h 91"/>
                <a:gd name="T22" fmla="*/ 7 w 18"/>
                <a:gd name="T23" fmla="*/ 91 h 91"/>
                <a:gd name="T24" fmla="*/ 6 w 18"/>
                <a:gd name="T25" fmla="*/ 90 h 91"/>
                <a:gd name="T26" fmla="*/ 7 w 18"/>
                <a:gd name="T27" fmla="*/ 91 h 91"/>
                <a:gd name="T28" fmla="*/ 6 w 18"/>
                <a:gd name="T29" fmla="*/ 90 h 91"/>
                <a:gd name="T30" fmla="*/ 0 w 18"/>
                <a:gd name="T31" fmla="*/ 57 h 91"/>
                <a:gd name="T32" fmla="*/ 6 w 18"/>
                <a:gd name="T33" fmla="*/ 90 h 91"/>
                <a:gd name="T34" fmla="*/ 0 w 18"/>
                <a:gd name="T35" fmla="*/ 57 h 91"/>
                <a:gd name="T36" fmla="*/ 0 w 18"/>
                <a:gd name="T37" fmla="*/ 57 h 91"/>
                <a:gd name="T38" fmla="*/ 0 w 18"/>
                <a:gd name="T39" fmla="*/ 57 h 91"/>
                <a:gd name="T40" fmla="*/ 0 w 18"/>
                <a:gd name="T41" fmla="*/ 57 h 91"/>
                <a:gd name="T42" fmla="*/ 0 w 18"/>
                <a:gd name="T43" fmla="*/ 57 h 91"/>
                <a:gd name="T44" fmla="*/ 0 w 18"/>
                <a:gd name="T45" fmla="*/ 57 h 91"/>
                <a:gd name="T46" fmla="*/ 0 w 18"/>
                <a:gd name="T47" fmla="*/ 57 h 91"/>
                <a:gd name="T48" fmla="*/ 0 w 18"/>
                <a:gd name="T49" fmla="*/ 56 h 91"/>
                <a:gd name="T50" fmla="*/ 0 w 18"/>
                <a:gd name="T51" fmla="*/ 57 h 91"/>
                <a:gd name="T52" fmla="*/ 0 w 18"/>
                <a:gd name="T53" fmla="*/ 56 h 91"/>
                <a:gd name="T54" fmla="*/ 0 w 18"/>
                <a:gd name="T55" fmla="*/ 56 h 91"/>
                <a:gd name="T56" fmla="*/ 0 w 18"/>
                <a:gd name="T57" fmla="*/ 56 h 91"/>
                <a:gd name="T58" fmla="*/ 0 w 18"/>
                <a:gd name="T59" fmla="*/ 56 h 91"/>
                <a:gd name="T60" fmla="*/ 0 w 18"/>
                <a:gd name="T61" fmla="*/ 56 h 91"/>
                <a:gd name="T62" fmla="*/ 0 w 18"/>
                <a:gd name="T63" fmla="*/ 56 h 91"/>
                <a:gd name="T64" fmla="*/ 0 w 18"/>
                <a:gd name="T65" fmla="*/ 56 h 91"/>
                <a:gd name="T66" fmla="*/ 0 w 18"/>
                <a:gd name="T67" fmla="*/ 56 h 91"/>
                <a:gd name="T68" fmla="*/ 0 w 18"/>
                <a:gd name="T69" fmla="*/ 56 h 91"/>
                <a:gd name="T70" fmla="*/ 0 w 18"/>
                <a:gd name="T71" fmla="*/ 56 h 91"/>
                <a:gd name="T72" fmla="*/ 0 w 18"/>
                <a:gd name="T73" fmla="*/ 55 h 91"/>
                <a:gd name="T74" fmla="*/ 0 w 18"/>
                <a:gd name="T75" fmla="*/ 56 h 91"/>
                <a:gd name="T76" fmla="*/ 0 w 18"/>
                <a:gd name="T77" fmla="*/ 56 h 91"/>
                <a:gd name="T78" fmla="*/ 0 w 18"/>
                <a:gd name="T79" fmla="*/ 55 h 91"/>
                <a:gd name="T80" fmla="*/ 18 w 18"/>
                <a:gd name="T81" fmla="*/ 0 h 91"/>
                <a:gd name="T82" fmla="*/ 0 w 18"/>
                <a:gd name="T83" fmla="*/ 55 h 91"/>
                <a:gd name="T84" fmla="*/ 18 w 18"/>
                <a:gd name="T85" fmla="*/ 0 h 91"/>
                <a:gd name="T86" fmla="*/ 18 w 18"/>
                <a:gd name="T87" fmla="*/ 0 h 91"/>
                <a:gd name="T88" fmla="*/ 18 w 18"/>
                <a:gd name="T89" fmla="*/ 0 h 91"/>
                <a:gd name="T90" fmla="*/ 18 w 18"/>
                <a:gd name="T91" fmla="*/ 0 h 91"/>
                <a:gd name="T92" fmla="*/ 18 w 18"/>
                <a:gd name="T93" fmla="*/ 0 h 91"/>
                <a:gd name="T94" fmla="*/ 18 w 18"/>
                <a:gd name="T95" fmla="*/ 0 h 91"/>
                <a:gd name="T96" fmla="*/ 18 w 18"/>
                <a:gd name="T9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8" h="91"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6" y="90"/>
                  </a:moveTo>
                  <a:cubicBezTo>
                    <a:pt x="6" y="90"/>
                    <a:pt x="6" y="90"/>
                    <a:pt x="7" y="91"/>
                  </a:cubicBezTo>
                  <a:cubicBezTo>
                    <a:pt x="6" y="90"/>
                    <a:pt x="6" y="90"/>
                    <a:pt x="6" y="90"/>
                  </a:cubicBezTo>
                  <a:moveTo>
                    <a:pt x="0" y="57"/>
                  </a:moveTo>
                  <a:cubicBezTo>
                    <a:pt x="0" y="69"/>
                    <a:pt x="2" y="80"/>
                    <a:pt x="6" y="90"/>
                  </a:cubicBezTo>
                  <a:cubicBezTo>
                    <a:pt x="2" y="80"/>
                    <a:pt x="0" y="69"/>
                    <a:pt x="0" y="57"/>
                  </a:cubicBezTo>
                  <a:moveTo>
                    <a:pt x="0" y="57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moveTo>
                    <a:pt x="0" y="57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moveTo>
                    <a:pt x="0" y="56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5"/>
                  </a:moveTo>
                  <a:cubicBezTo>
                    <a:pt x="0" y="55"/>
                    <a:pt x="0" y="55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55"/>
                    <a:pt x="0" y="55"/>
                    <a:pt x="0" y="55"/>
                  </a:cubicBezTo>
                  <a:moveTo>
                    <a:pt x="18" y="0"/>
                  </a:moveTo>
                  <a:cubicBezTo>
                    <a:pt x="7" y="15"/>
                    <a:pt x="0" y="35"/>
                    <a:pt x="0" y="55"/>
                  </a:cubicBezTo>
                  <a:cubicBezTo>
                    <a:pt x="0" y="35"/>
                    <a:pt x="7" y="15"/>
                    <a:pt x="18" y="0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93" name="Forma libre 59"/>
            <p:cNvSpPr>
              <a:spLocks/>
            </p:cNvSpPr>
            <p:nvPr/>
          </p:nvSpPr>
          <p:spPr bwMode="auto">
            <a:xfrm>
              <a:off x="3810000" y="4666053"/>
              <a:ext cx="190500" cy="428625"/>
            </a:xfrm>
            <a:custGeom>
              <a:avLst/>
              <a:gdLst>
                <a:gd name="T0" fmla="*/ 49 w 78"/>
                <a:gd name="T1" fmla="*/ 0 h 175"/>
                <a:gd name="T2" fmla="*/ 18 w 78"/>
                <a:gd name="T3" fmla="*/ 27 h 175"/>
                <a:gd name="T4" fmla="*/ 18 w 78"/>
                <a:gd name="T5" fmla="*/ 27 h 175"/>
                <a:gd name="T6" fmla="*/ 18 w 78"/>
                <a:gd name="T7" fmla="*/ 27 h 175"/>
                <a:gd name="T8" fmla="*/ 18 w 78"/>
                <a:gd name="T9" fmla="*/ 27 h 175"/>
                <a:gd name="T10" fmla="*/ 18 w 78"/>
                <a:gd name="T11" fmla="*/ 27 h 175"/>
                <a:gd name="T12" fmla="*/ 0 w 78"/>
                <a:gd name="T13" fmla="*/ 82 h 175"/>
                <a:gd name="T14" fmla="*/ 0 w 78"/>
                <a:gd name="T15" fmla="*/ 82 h 175"/>
                <a:gd name="T16" fmla="*/ 0 w 78"/>
                <a:gd name="T17" fmla="*/ 83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3 h 175"/>
                <a:gd name="T26" fmla="*/ 0 w 78"/>
                <a:gd name="T27" fmla="*/ 83 h 175"/>
                <a:gd name="T28" fmla="*/ 0 w 78"/>
                <a:gd name="T29" fmla="*/ 83 h 175"/>
                <a:gd name="T30" fmla="*/ 0 w 78"/>
                <a:gd name="T31" fmla="*/ 83 h 175"/>
                <a:gd name="T32" fmla="*/ 0 w 78"/>
                <a:gd name="T33" fmla="*/ 84 h 175"/>
                <a:gd name="T34" fmla="*/ 0 w 78"/>
                <a:gd name="T35" fmla="*/ 84 h 175"/>
                <a:gd name="T36" fmla="*/ 0 w 78"/>
                <a:gd name="T37" fmla="*/ 84 h 175"/>
                <a:gd name="T38" fmla="*/ 0 w 78"/>
                <a:gd name="T39" fmla="*/ 84 h 175"/>
                <a:gd name="T40" fmla="*/ 0 w 78"/>
                <a:gd name="T41" fmla="*/ 84 h 175"/>
                <a:gd name="T42" fmla="*/ 0 w 78"/>
                <a:gd name="T43" fmla="*/ 84 h 175"/>
                <a:gd name="T44" fmla="*/ 6 w 78"/>
                <a:gd name="T45" fmla="*/ 117 h 175"/>
                <a:gd name="T46" fmla="*/ 6 w 78"/>
                <a:gd name="T47" fmla="*/ 117 h 175"/>
                <a:gd name="T48" fmla="*/ 7 w 78"/>
                <a:gd name="T49" fmla="*/ 118 h 175"/>
                <a:gd name="T50" fmla="*/ 7 w 78"/>
                <a:gd name="T51" fmla="*/ 118 h 175"/>
                <a:gd name="T52" fmla="*/ 7 w 78"/>
                <a:gd name="T53" fmla="*/ 118 h 175"/>
                <a:gd name="T54" fmla="*/ 7 w 78"/>
                <a:gd name="T55" fmla="*/ 118 h 175"/>
                <a:gd name="T56" fmla="*/ 7 w 78"/>
                <a:gd name="T57" fmla="*/ 118 h 175"/>
                <a:gd name="T58" fmla="*/ 7 w 78"/>
                <a:gd name="T59" fmla="*/ 118 h 175"/>
                <a:gd name="T60" fmla="*/ 7 w 78"/>
                <a:gd name="T61" fmla="*/ 118 h 175"/>
                <a:gd name="T62" fmla="*/ 7 w 78"/>
                <a:gd name="T63" fmla="*/ 118 h 175"/>
                <a:gd name="T64" fmla="*/ 7 w 78"/>
                <a:gd name="T65" fmla="*/ 118 h 175"/>
                <a:gd name="T66" fmla="*/ 78 w 78"/>
                <a:gd name="T67" fmla="*/ 175 h 175"/>
                <a:gd name="T68" fmla="*/ 46 w 78"/>
                <a:gd name="T69" fmla="*/ 153 h 175"/>
                <a:gd name="T70" fmla="*/ 19 w 78"/>
                <a:gd name="T71" fmla="*/ 106 h 175"/>
                <a:gd name="T72" fmla="*/ 15 w 78"/>
                <a:gd name="T73" fmla="*/ 78 h 175"/>
                <a:gd name="T74" fmla="*/ 15 w 78"/>
                <a:gd name="T75" fmla="*/ 77 h 175"/>
                <a:gd name="T76" fmla="*/ 30 w 78"/>
                <a:gd name="T77" fmla="*/ 24 h 175"/>
                <a:gd name="T78" fmla="*/ 46 w 78"/>
                <a:gd name="T79" fmla="*/ 3 h 175"/>
                <a:gd name="T80" fmla="*/ 49 w 78"/>
                <a:gd name="T81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37" y="7"/>
                    <a:pt x="27" y="16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7" y="42"/>
                    <a:pt x="0" y="6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96"/>
                    <a:pt x="2" y="107"/>
                    <a:pt x="6" y="117"/>
                  </a:cubicBezTo>
                  <a:cubicBezTo>
                    <a:pt x="6" y="117"/>
                    <a:pt x="6" y="117"/>
                    <a:pt x="6" y="117"/>
                  </a:cubicBezTo>
                  <a:cubicBezTo>
                    <a:pt x="6" y="117"/>
                    <a:pt x="6" y="117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19" y="148"/>
                    <a:pt x="46" y="170"/>
                    <a:pt x="78" y="175"/>
                  </a:cubicBezTo>
                  <a:cubicBezTo>
                    <a:pt x="66" y="170"/>
                    <a:pt x="55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1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94" name="Rectángulo 60"/>
            <p:cNvSpPr>
              <a:spLocks noChangeArrowheads="1"/>
            </p:cNvSpPr>
            <p:nvPr/>
          </p:nvSpPr>
          <p:spPr bwMode="auto">
            <a:xfrm>
              <a:off x="3967163" y="4769241"/>
              <a:ext cx="139700" cy="18573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95" name="Rectángulo 61"/>
            <p:cNvSpPr>
              <a:spLocks noChangeArrowheads="1"/>
            </p:cNvSpPr>
            <p:nvPr/>
          </p:nvSpPr>
          <p:spPr bwMode="auto">
            <a:xfrm>
              <a:off x="3924300" y="4672403"/>
              <a:ext cx="262892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40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8" name="Grupo 7">
            <a:extLst>
              <a:ext uri="{FF2B5EF4-FFF2-40B4-BE49-F238E27FC236}">
                <a16:creationId xmlns:a16="http://schemas.microsoft.com/office/drawing/2014/main" xmlns="" id="{CFD37E3F-2358-4796-9DC0-E0A7BDF94FF8}"/>
              </a:ext>
            </a:extLst>
          </p:cNvPr>
          <p:cNvGrpSpPr/>
          <p:nvPr/>
        </p:nvGrpSpPr>
        <p:grpSpPr>
          <a:xfrm>
            <a:off x="3222625" y="5123253"/>
            <a:ext cx="577850" cy="577850"/>
            <a:chOff x="3222625" y="5123253"/>
            <a:chExt cx="577850" cy="577850"/>
          </a:xfrm>
        </p:grpSpPr>
        <p:sp>
          <p:nvSpPr>
            <p:cNvPr id="196" name="Forma libre 62"/>
            <p:cNvSpPr>
              <a:spLocks/>
            </p:cNvSpPr>
            <p:nvPr/>
          </p:nvSpPr>
          <p:spPr bwMode="auto">
            <a:xfrm>
              <a:off x="3222625" y="5123253"/>
              <a:ext cx="577850" cy="577850"/>
            </a:xfrm>
            <a:custGeom>
              <a:avLst/>
              <a:gdLst>
                <a:gd name="T0" fmla="*/ 122 w 236"/>
                <a:gd name="T1" fmla="*/ 234 h 236"/>
                <a:gd name="T2" fmla="*/ 234 w 236"/>
                <a:gd name="T3" fmla="*/ 114 h 236"/>
                <a:gd name="T4" fmla="*/ 114 w 236"/>
                <a:gd name="T5" fmla="*/ 2 h 236"/>
                <a:gd name="T6" fmla="*/ 2 w 236"/>
                <a:gd name="T7" fmla="*/ 122 h 236"/>
                <a:gd name="T8" fmla="*/ 122 w 236"/>
                <a:gd name="T9" fmla="*/ 234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6" h="236">
                  <a:moveTo>
                    <a:pt x="122" y="234"/>
                  </a:moveTo>
                  <a:cubicBezTo>
                    <a:pt x="186" y="231"/>
                    <a:pt x="236" y="178"/>
                    <a:pt x="234" y="114"/>
                  </a:cubicBezTo>
                  <a:cubicBezTo>
                    <a:pt x="232" y="50"/>
                    <a:pt x="178" y="0"/>
                    <a:pt x="114" y="2"/>
                  </a:cubicBezTo>
                  <a:cubicBezTo>
                    <a:pt x="50" y="4"/>
                    <a:pt x="0" y="58"/>
                    <a:pt x="2" y="122"/>
                  </a:cubicBezTo>
                  <a:cubicBezTo>
                    <a:pt x="4" y="186"/>
                    <a:pt x="58" y="236"/>
                    <a:pt x="122" y="234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97" name="Forma libre 63"/>
            <p:cNvSpPr>
              <a:spLocks/>
            </p:cNvSpPr>
            <p:nvPr/>
          </p:nvSpPr>
          <p:spPr bwMode="auto">
            <a:xfrm>
              <a:off x="3279775" y="5180403"/>
              <a:ext cx="465138" cy="463550"/>
            </a:xfrm>
            <a:custGeom>
              <a:avLst/>
              <a:gdLst>
                <a:gd name="T0" fmla="*/ 98 w 190"/>
                <a:gd name="T1" fmla="*/ 188 h 190"/>
                <a:gd name="T2" fmla="*/ 188 w 190"/>
                <a:gd name="T3" fmla="*/ 91 h 190"/>
                <a:gd name="T4" fmla="*/ 92 w 190"/>
                <a:gd name="T5" fmla="*/ 1 h 190"/>
                <a:gd name="T6" fmla="*/ 1 w 190"/>
                <a:gd name="T7" fmla="*/ 98 h 190"/>
                <a:gd name="T8" fmla="*/ 98 w 190"/>
                <a:gd name="T9" fmla="*/ 188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" h="190">
                  <a:moveTo>
                    <a:pt x="98" y="188"/>
                  </a:moveTo>
                  <a:cubicBezTo>
                    <a:pt x="150" y="186"/>
                    <a:pt x="190" y="143"/>
                    <a:pt x="188" y="91"/>
                  </a:cubicBezTo>
                  <a:cubicBezTo>
                    <a:pt x="186" y="40"/>
                    <a:pt x="143" y="0"/>
                    <a:pt x="92" y="1"/>
                  </a:cubicBezTo>
                  <a:cubicBezTo>
                    <a:pt x="40" y="3"/>
                    <a:pt x="0" y="47"/>
                    <a:pt x="1" y="98"/>
                  </a:cubicBezTo>
                  <a:cubicBezTo>
                    <a:pt x="3" y="149"/>
                    <a:pt x="47" y="190"/>
                    <a:pt x="98" y="188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98" name="Forma libre 64"/>
            <p:cNvSpPr>
              <a:spLocks noEditPoints="1"/>
            </p:cNvSpPr>
            <p:nvPr/>
          </p:nvSpPr>
          <p:spPr bwMode="auto">
            <a:xfrm>
              <a:off x="3281363" y="5326453"/>
              <a:ext cx="17463" cy="168275"/>
            </a:xfrm>
            <a:custGeom>
              <a:avLst/>
              <a:gdLst>
                <a:gd name="T0" fmla="*/ 7 w 7"/>
                <a:gd name="T1" fmla="*/ 69 h 69"/>
                <a:gd name="T2" fmla="*/ 7 w 7"/>
                <a:gd name="T3" fmla="*/ 69 h 69"/>
                <a:gd name="T4" fmla="*/ 7 w 7"/>
                <a:gd name="T5" fmla="*/ 69 h 69"/>
                <a:gd name="T6" fmla="*/ 7 w 7"/>
                <a:gd name="T7" fmla="*/ 68 h 69"/>
                <a:gd name="T8" fmla="*/ 6 w 7"/>
                <a:gd name="T9" fmla="*/ 67 h 69"/>
                <a:gd name="T10" fmla="*/ 6 w 7"/>
                <a:gd name="T11" fmla="*/ 66 h 69"/>
                <a:gd name="T12" fmla="*/ 6 w 7"/>
                <a:gd name="T13" fmla="*/ 66 h 69"/>
                <a:gd name="T14" fmla="*/ 6 w 7"/>
                <a:gd name="T15" fmla="*/ 66 h 69"/>
                <a:gd name="T16" fmla="*/ 6 w 7"/>
                <a:gd name="T17" fmla="*/ 66 h 69"/>
                <a:gd name="T18" fmla="*/ 5 w 7"/>
                <a:gd name="T19" fmla="*/ 65 h 69"/>
                <a:gd name="T20" fmla="*/ 5 w 7"/>
                <a:gd name="T21" fmla="*/ 65 h 69"/>
                <a:gd name="T22" fmla="*/ 5 w 7"/>
                <a:gd name="T23" fmla="*/ 65 h 69"/>
                <a:gd name="T24" fmla="*/ 5 w 7"/>
                <a:gd name="T25" fmla="*/ 64 h 69"/>
                <a:gd name="T26" fmla="*/ 5 w 7"/>
                <a:gd name="T27" fmla="*/ 64 h 69"/>
                <a:gd name="T28" fmla="*/ 5 w 7"/>
                <a:gd name="T29" fmla="*/ 63 h 69"/>
                <a:gd name="T30" fmla="*/ 5 w 7"/>
                <a:gd name="T31" fmla="*/ 63 h 69"/>
                <a:gd name="T32" fmla="*/ 5 w 7"/>
                <a:gd name="T33" fmla="*/ 63 h 69"/>
                <a:gd name="T34" fmla="*/ 5 w 7"/>
                <a:gd name="T35" fmla="*/ 62 h 69"/>
                <a:gd name="T36" fmla="*/ 4 w 7"/>
                <a:gd name="T37" fmla="*/ 62 h 69"/>
                <a:gd name="T38" fmla="*/ 4 w 7"/>
                <a:gd name="T39" fmla="*/ 62 h 69"/>
                <a:gd name="T40" fmla="*/ 4 w 7"/>
                <a:gd name="T41" fmla="*/ 61 h 69"/>
                <a:gd name="T42" fmla="*/ 4 w 7"/>
                <a:gd name="T43" fmla="*/ 60 h 69"/>
                <a:gd name="T44" fmla="*/ 4 w 7"/>
                <a:gd name="T45" fmla="*/ 60 h 69"/>
                <a:gd name="T46" fmla="*/ 4 w 7"/>
                <a:gd name="T47" fmla="*/ 60 h 69"/>
                <a:gd name="T48" fmla="*/ 4 w 7"/>
                <a:gd name="T49" fmla="*/ 60 h 69"/>
                <a:gd name="T50" fmla="*/ 4 w 7"/>
                <a:gd name="T51" fmla="*/ 59 h 69"/>
                <a:gd name="T52" fmla="*/ 4 w 7"/>
                <a:gd name="T53" fmla="*/ 59 h 69"/>
                <a:gd name="T54" fmla="*/ 3 w 7"/>
                <a:gd name="T55" fmla="*/ 59 h 69"/>
                <a:gd name="T56" fmla="*/ 3 w 7"/>
                <a:gd name="T57" fmla="*/ 57 h 69"/>
                <a:gd name="T58" fmla="*/ 3 w 7"/>
                <a:gd name="T59" fmla="*/ 57 h 69"/>
                <a:gd name="T60" fmla="*/ 3 w 7"/>
                <a:gd name="T61" fmla="*/ 56 h 69"/>
                <a:gd name="T62" fmla="*/ 3 w 7"/>
                <a:gd name="T63" fmla="*/ 56 h 69"/>
                <a:gd name="T64" fmla="*/ 3 w 7"/>
                <a:gd name="T65" fmla="*/ 56 h 69"/>
                <a:gd name="T66" fmla="*/ 0 w 7"/>
                <a:gd name="T67" fmla="*/ 40 h 69"/>
                <a:gd name="T68" fmla="*/ 0 w 7"/>
                <a:gd name="T69" fmla="*/ 40 h 69"/>
                <a:gd name="T70" fmla="*/ 0 w 7"/>
                <a:gd name="T71" fmla="*/ 40 h 69"/>
                <a:gd name="T72" fmla="*/ 0 w 7"/>
                <a:gd name="T73" fmla="*/ 40 h 69"/>
                <a:gd name="T74" fmla="*/ 0 w 7"/>
                <a:gd name="T75" fmla="*/ 39 h 69"/>
                <a:gd name="T76" fmla="*/ 0 w 7"/>
                <a:gd name="T77" fmla="*/ 39 h 69"/>
                <a:gd name="T78" fmla="*/ 0 w 7"/>
                <a:gd name="T79" fmla="*/ 39 h 69"/>
                <a:gd name="T80" fmla="*/ 0 w 7"/>
                <a:gd name="T81" fmla="*/ 38 h 69"/>
                <a:gd name="T82" fmla="*/ 0 w 7"/>
                <a:gd name="T83" fmla="*/ 38 h 69"/>
                <a:gd name="T84" fmla="*/ 0 w 7"/>
                <a:gd name="T85" fmla="*/ 38 h 69"/>
                <a:gd name="T86" fmla="*/ 7 w 7"/>
                <a:gd name="T87" fmla="*/ 0 h 69"/>
                <a:gd name="T88" fmla="*/ 7 w 7"/>
                <a:gd name="T89" fmla="*/ 0 h 69"/>
                <a:gd name="T90" fmla="*/ 7 w 7"/>
                <a:gd name="T91" fmla="*/ 0 h 69"/>
                <a:gd name="T92" fmla="*/ 7 w 7"/>
                <a:gd name="T93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" h="69"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8"/>
                  </a:moveTo>
                  <a:cubicBezTo>
                    <a:pt x="7" y="68"/>
                    <a:pt x="7" y="68"/>
                    <a:pt x="7" y="68"/>
                  </a:cubicBezTo>
                  <a:cubicBezTo>
                    <a:pt x="7" y="68"/>
                    <a:pt x="7" y="68"/>
                    <a:pt x="7" y="68"/>
                  </a:cubicBezTo>
                  <a:moveTo>
                    <a:pt x="6" y="67"/>
                  </a:moveTo>
                  <a:cubicBezTo>
                    <a:pt x="6" y="67"/>
                    <a:pt x="6" y="67"/>
                    <a:pt x="6" y="67"/>
                  </a:cubicBezTo>
                  <a:cubicBezTo>
                    <a:pt x="6" y="67"/>
                    <a:pt x="6" y="67"/>
                    <a:pt x="6" y="67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5" y="65"/>
                  </a:moveTo>
                  <a:cubicBezTo>
                    <a:pt x="5" y="65"/>
                    <a:pt x="6" y="65"/>
                    <a:pt x="6" y="66"/>
                  </a:cubicBezTo>
                  <a:cubicBezTo>
                    <a:pt x="6" y="65"/>
                    <a:pt x="5" y="65"/>
                    <a:pt x="5" y="65"/>
                  </a:cubicBezTo>
                  <a:moveTo>
                    <a:pt x="5" y="65"/>
                  </a:moveTo>
                  <a:cubicBezTo>
                    <a:pt x="5" y="65"/>
                    <a:pt x="5" y="65"/>
                    <a:pt x="5" y="65"/>
                  </a:cubicBezTo>
                  <a:cubicBezTo>
                    <a:pt x="5" y="65"/>
                    <a:pt x="5" y="65"/>
                    <a:pt x="5" y="65"/>
                  </a:cubicBezTo>
                  <a:moveTo>
                    <a:pt x="5" y="65"/>
                  </a:moveTo>
                  <a:cubicBezTo>
                    <a:pt x="5" y="65"/>
                    <a:pt x="5" y="65"/>
                    <a:pt x="5" y="65"/>
                  </a:cubicBezTo>
                  <a:cubicBezTo>
                    <a:pt x="5" y="65"/>
                    <a:pt x="5" y="65"/>
                    <a:pt x="5" y="65"/>
                  </a:cubicBezTo>
                  <a:moveTo>
                    <a:pt x="5" y="64"/>
                  </a:moveTo>
                  <a:cubicBezTo>
                    <a:pt x="5" y="64"/>
                    <a:pt x="5" y="64"/>
                    <a:pt x="5" y="64"/>
                  </a:cubicBezTo>
                  <a:cubicBezTo>
                    <a:pt x="5" y="64"/>
                    <a:pt x="5" y="64"/>
                    <a:pt x="5" y="64"/>
                  </a:cubicBezTo>
                  <a:moveTo>
                    <a:pt x="5" y="64"/>
                  </a:moveTo>
                  <a:cubicBezTo>
                    <a:pt x="5" y="64"/>
                    <a:pt x="5" y="64"/>
                    <a:pt x="5" y="64"/>
                  </a:cubicBezTo>
                  <a:cubicBezTo>
                    <a:pt x="5" y="64"/>
                    <a:pt x="5" y="64"/>
                    <a:pt x="5" y="64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2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2"/>
                  </a:cubicBezTo>
                  <a:moveTo>
                    <a:pt x="4" y="62"/>
                  </a:moveTo>
                  <a:cubicBezTo>
                    <a:pt x="4" y="62"/>
                    <a:pt x="4" y="62"/>
                    <a:pt x="4" y="62"/>
                  </a:cubicBezTo>
                  <a:cubicBezTo>
                    <a:pt x="4" y="62"/>
                    <a:pt x="4" y="62"/>
                    <a:pt x="4" y="62"/>
                  </a:cubicBezTo>
                  <a:moveTo>
                    <a:pt x="4" y="62"/>
                  </a:moveTo>
                  <a:cubicBezTo>
                    <a:pt x="4" y="62"/>
                    <a:pt x="4" y="62"/>
                    <a:pt x="4" y="62"/>
                  </a:cubicBezTo>
                  <a:cubicBezTo>
                    <a:pt x="4" y="62"/>
                    <a:pt x="4" y="62"/>
                    <a:pt x="4" y="62"/>
                  </a:cubicBezTo>
                  <a:moveTo>
                    <a:pt x="4" y="61"/>
                  </a:moveTo>
                  <a:cubicBezTo>
                    <a:pt x="4" y="61"/>
                    <a:pt x="4" y="61"/>
                    <a:pt x="4" y="61"/>
                  </a:cubicBezTo>
                  <a:cubicBezTo>
                    <a:pt x="4" y="61"/>
                    <a:pt x="4" y="61"/>
                    <a:pt x="4" y="61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59"/>
                  </a:moveTo>
                  <a:cubicBezTo>
                    <a:pt x="4" y="59"/>
                    <a:pt x="4" y="59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moveTo>
                    <a:pt x="4" y="59"/>
                  </a:moveTo>
                  <a:cubicBezTo>
                    <a:pt x="4" y="59"/>
                    <a:pt x="4" y="59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moveTo>
                    <a:pt x="3" y="59"/>
                  </a:moveTo>
                  <a:cubicBezTo>
                    <a:pt x="3" y="59"/>
                    <a:pt x="3" y="59"/>
                    <a:pt x="3" y="59"/>
                  </a:cubicBezTo>
                  <a:cubicBezTo>
                    <a:pt x="3" y="59"/>
                    <a:pt x="3" y="59"/>
                    <a:pt x="3" y="59"/>
                  </a:cubicBezTo>
                  <a:moveTo>
                    <a:pt x="3" y="57"/>
                  </a:move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moveTo>
                    <a:pt x="3" y="57"/>
                  </a:move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moveTo>
                    <a:pt x="3" y="56"/>
                  </a:moveTo>
                  <a:cubicBezTo>
                    <a:pt x="3" y="56"/>
                    <a:pt x="3" y="57"/>
                    <a:pt x="3" y="57"/>
                  </a:cubicBezTo>
                  <a:cubicBezTo>
                    <a:pt x="3" y="57"/>
                    <a:pt x="3" y="56"/>
                    <a:pt x="3" y="56"/>
                  </a:cubicBezTo>
                  <a:moveTo>
                    <a:pt x="3" y="56"/>
                  </a:move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moveTo>
                    <a:pt x="3" y="56"/>
                  </a:move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7" y="0"/>
                  </a:moveTo>
                  <a:cubicBezTo>
                    <a:pt x="2" y="12"/>
                    <a:pt x="0" y="24"/>
                    <a:pt x="0" y="38"/>
                  </a:cubicBezTo>
                  <a:cubicBezTo>
                    <a:pt x="0" y="24"/>
                    <a:pt x="2" y="12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99" name="Forma libre 65"/>
            <p:cNvSpPr>
              <a:spLocks/>
            </p:cNvSpPr>
            <p:nvPr/>
          </p:nvSpPr>
          <p:spPr bwMode="auto">
            <a:xfrm>
              <a:off x="3281363" y="5213741"/>
              <a:ext cx="201613" cy="425450"/>
            </a:xfrm>
            <a:custGeom>
              <a:avLst/>
              <a:gdLst>
                <a:gd name="T0" fmla="*/ 7 w 82"/>
                <a:gd name="T1" fmla="*/ 46 h 174"/>
                <a:gd name="T2" fmla="*/ 7 w 82"/>
                <a:gd name="T3" fmla="*/ 46 h 174"/>
                <a:gd name="T4" fmla="*/ 7 w 82"/>
                <a:gd name="T5" fmla="*/ 46 h 174"/>
                <a:gd name="T6" fmla="*/ 7 w 82"/>
                <a:gd name="T7" fmla="*/ 46 h 174"/>
                <a:gd name="T8" fmla="*/ 0 w 82"/>
                <a:gd name="T9" fmla="*/ 84 h 174"/>
                <a:gd name="T10" fmla="*/ 0 w 82"/>
                <a:gd name="T11" fmla="*/ 84 h 174"/>
                <a:gd name="T12" fmla="*/ 0 w 82"/>
                <a:gd name="T13" fmla="*/ 84 h 174"/>
                <a:gd name="T14" fmla="*/ 0 w 82"/>
                <a:gd name="T15" fmla="*/ 85 h 174"/>
                <a:gd name="T16" fmla="*/ 0 w 82"/>
                <a:gd name="T17" fmla="*/ 85 h 174"/>
                <a:gd name="T18" fmla="*/ 0 w 82"/>
                <a:gd name="T19" fmla="*/ 85 h 174"/>
                <a:gd name="T20" fmla="*/ 0 w 82"/>
                <a:gd name="T21" fmla="*/ 85 h 174"/>
                <a:gd name="T22" fmla="*/ 0 w 82"/>
                <a:gd name="T23" fmla="*/ 86 h 174"/>
                <a:gd name="T24" fmla="*/ 0 w 82"/>
                <a:gd name="T25" fmla="*/ 86 h 174"/>
                <a:gd name="T26" fmla="*/ 0 w 82"/>
                <a:gd name="T27" fmla="*/ 86 h 174"/>
                <a:gd name="T28" fmla="*/ 0 w 82"/>
                <a:gd name="T29" fmla="*/ 86 h 174"/>
                <a:gd name="T30" fmla="*/ 3 w 82"/>
                <a:gd name="T31" fmla="*/ 102 h 174"/>
                <a:gd name="T32" fmla="*/ 3 w 82"/>
                <a:gd name="T33" fmla="*/ 102 h 174"/>
                <a:gd name="T34" fmla="*/ 3 w 82"/>
                <a:gd name="T35" fmla="*/ 103 h 174"/>
                <a:gd name="T36" fmla="*/ 3 w 82"/>
                <a:gd name="T37" fmla="*/ 103 h 174"/>
                <a:gd name="T38" fmla="*/ 3 w 82"/>
                <a:gd name="T39" fmla="*/ 103 h 174"/>
                <a:gd name="T40" fmla="*/ 3 w 82"/>
                <a:gd name="T41" fmla="*/ 105 h 174"/>
                <a:gd name="T42" fmla="*/ 4 w 82"/>
                <a:gd name="T43" fmla="*/ 105 h 174"/>
                <a:gd name="T44" fmla="*/ 4 w 82"/>
                <a:gd name="T45" fmla="*/ 105 h 174"/>
                <a:gd name="T46" fmla="*/ 4 w 82"/>
                <a:gd name="T47" fmla="*/ 106 h 174"/>
                <a:gd name="T48" fmla="*/ 4 w 82"/>
                <a:gd name="T49" fmla="*/ 106 h 174"/>
                <a:gd name="T50" fmla="*/ 4 w 82"/>
                <a:gd name="T51" fmla="*/ 106 h 174"/>
                <a:gd name="T52" fmla="*/ 4 w 82"/>
                <a:gd name="T53" fmla="*/ 106 h 174"/>
                <a:gd name="T54" fmla="*/ 4 w 82"/>
                <a:gd name="T55" fmla="*/ 107 h 174"/>
                <a:gd name="T56" fmla="*/ 4 w 82"/>
                <a:gd name="T57" fmla="*/ 108 h 174"/>
                <a:gd name="T58" fmla="*/ 4 w 82"/>
                <a:gd name="T59" fmla="*/ 108 h 174"/>
                <a:gd name="T60" fmla="*/ 5 w 82"/>
                <a:gd name="T61" fmla="*/ 109 h 174"/>
                <a:gd name="T62" fmla="*/ 5 w 82"/>
                <a:gd name="T63" fmla="*/ 109 h 174"/>
                <a:gd name="T64" fmla="*/ 5 w 82"/>
                <a:gd name="T65" fmla="*/ 109 h 174"/>
                <a:gd name="T66" fmla="*/ 5 w 82"/>
                <a:gd name="T67" fmla="*/ 109 h 174"/>
                <a:gd name="T68" fmla="*/ 5 w 82"/>
                <a:gd name="T69" fmla="*/ 110 h 174"/>
                <a:gd name="T70" fmla="*/ 5 w 82"/>
                <a:gd name="T71" fmla="*/ 110 h 174"/>
                <a:gd name="T72" fmla="*/ 5 w 82"/>
                <a:gd name="T73" fmla="*/ 111 h 174"/>
                <a:gd name="T74" fmla="*/ 5 w 82"/>
                <a:gd name="T75" fmla="*/ 111 h 174"/>
                <a:gd name="T76" fmla="*/ 6 w 82"/>
                <a:gd name="T77" fmla="*/ 112 h 174"/>
                <a:gd name="T78" fmla="*/ 6 w 82"/>
                <a:gd name="T79" fmla="*/ 112 h 174"/>
                <a:gd name="T80" fmla="*/ 6 w 82"/>
                <a:gd name="T81" fmla="*/ 112 h 174"/>
                <a:gd name="T82" fmla="*/ 6 w 82"/>
                <a:gd name="T83" fmla="*/ 112 h 174"/>
                <a:gd name="T84" fmla="*/ 6 w 82"/>
                <a:gd name="T85" fmla="*/ 112 h 174"/>
                <a:gd name="T86" fmla="*/ 6 w 82"/>
                <a:gd name="T87" fmla="*/ 113 h 174"/>
                <a:gd name="T88" fmla="*/ 7 w 82"/>
                <a:gd name="T89" fmla="*/ 114 h 174"/>
                <a:gd name="T90" fmla="*/ 7 w 82"/>
                <a:gd name="T91" fmla="*/ 115 h 174"/>
                <a:gd name="T92" fmla="*/ 7 w 82"/>
                <a:gd name="T93" fmla="*/ 115 h 174"/>
                <a:gd name="T94" fmla="*/ 7 w 82"/>
                <a:gd name="T95" fmla="*/ 115 h 174"/>
                <a:gd name="T96" fmla="*/ 49 w 82"/>
                <a:gd name="T97" fmla="*/ 153 h 174"/>
                <a:gd name="T98" fmla="*/ 16 w 82"/>
                <a:gd name="T99" fmla="*/ 79 h 174"/>
                <a:gd name="T100" fmla="*/ 28 w 82"/>
                <a:gd name="T101" fmla="*/ 25 h 174"/>
                <a:gd name="T102" fmla="*/ 46 w 82"/>
                <a:gd name="T103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2" h="174">
                  <a:moveTo>
                    <a:pt x="46" y="0"/>
                  </a:moveTo>
                  <a:cubicBezTo>
                    <a:pt x="29" y="11"/>
                    <a:pt x="15" y="27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2" y="58"/>
                    <a:pt x="0" y="70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1" y="92"/>
                    <a:pt x="2" y="97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4"/>
                    <a:pt x="3" y="104"/>
                    <a:pt x="3" y="105"/>
                  </a:cubicBezTo>
                  <a:cubicBezTo>
                    <a:pt x="3" y="105"/>
                    <a:pt x="3" y="105"/>
                    <a:pt x="3" y="105"/>
                  </a:cubicBezTo>
                  <a:cubicBezTo>
                    <a:pt x="3" y="105"/>
                    <a:pt x="3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7"/>
                  </a:cubicBezTo>
                  <a:cubicBezTo>
                    <a:pt x="4" y="107"/>
                    <a:pt x="4" y="107"/>
                    <a:pt x="4" y="107"/>
                  </a:cubicBezTo>
                  <a:cubicBezTo>
                    <a:pt x="4" y="107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5" y="108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6" y="111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3"/>
                    <a:pt x="6" y="113"/>
                    <a:pt x="6" y="113"/>
                  </a:cubicBezTo>
                  <a:cubicBezTo>
                    <a:pt x="6" y="113"/>
                    <a:pt x="6" y="113"/>
                    <a:pt x="6" y="113"/>
                  </a:cubicBezTo>
                  <a:cubicBezTo>
                    <a:pt x="6" y="113"/>
                    <a:pt x="6" y="114"/>
                    <a:pt x="7" y="114"/>
                  </a:cubicBezTo>
                  <a:cubicBezTo>
                    <a:pt x="7" y="114"/>
                    <a:pt x="7" y="114"/>
                    <a:pt x="7" y="114"/>
                  </a:cubicBezTo>
                  <a:cubicBezTo>
                    <a:pt x="7" y="114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19" y="146"/>
                    <a:pt x="48" y="169"/>
                    <a:pt x="82" y="174"/>
                  </a:cubicBezTo>
                  <a:cubicBezTo>
                    <a:pt x="70" y="169"/>
                    <a:pt x="59" y="162"/>
                    <a:pt x="49" y="153"/>
                  </a:cubicBezTo>
                  <a:cubicBezTo>
                    <a:pt x="36" y="140"/>
                    <a:pt x="26" y="125"/>
                    <a:pt x="21" y="107"/>
                  </a:cubicBezTo>
                  <a:cubicBezTo>
                    <a:pt x="19" y="98"/>
                    <a:pt x="17" y="89"/>
                    <a:pt x="16" y="79"/>
                  </a:cubicBezTo>
                  <a:cubicBezTo>
                    <a:pt x="16" y="78"/>
                    <a:pt x="16" y="78"/>
                    <a:pt x="16" y="78"/>
                  </a:cubicBezTo>
                  <a:cubicBezTo>
                    <a:pt x="15" y="59"/>
                    <a:pt x="19" y="41"/>
                    <a:pt x="28" y="25"/>
                  </a:cubicBezTo>
                  <a:cubicBezTo>
                    <a:pt x="34" y="17"/>
                    <a:pt x="39" y="10"/>
                    <a:pt x="44" y="3"/>
                  </a:cubicBezTo>
                  <a:cubicBezTo>
                    <a:pt x="45" y="2"/>
                    <a:pt x="46" y="1"/>
                    <a:pt x="46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00" name="Rectángulo 66"/>
            <p:cNvSpPr>
              <a:spLocks noChangeArrowheads="1"/>
            </p:cNvSpPr>
            <p:nvPr/>
          </p:nvSpPr>
          <p:spPr bwMode="auto">
            <a:xfrm>
              <a:off x="3441700" y="5308991"/>
              <a:ext cx="138113" cy="19685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01" name="Rectángulo 67"/>
            <p:cNvSpPr>
              <a:spLocks noChangeArrowheads="1"/>
            </p:cNvSpPr>
            <p:nvPr/>
          </p:nvSpPr>
          <p:spPr bwMode="auto">
            <a:xfrm>
              <a:off x="3371533" y="5220091"/>
              <a:ext cx="262892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i="0" u="none" strike="noStrike" cap="none" normalizeH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50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9" name="Grupo 8">
            <a:extLst>
              <a:ext uri="{FF2B5EF4-FFF2-40B4-BE49-F238E27FC236}">
                <a16:creationId xmlns:a16="http://schemas.microsoft.com/office/drawing/2014/main" xmlns="" id="{5211970C-1D20-456C-BC61-F4E558F08E48}"/>
              </a:ext>
            </a:extLst>
          </p:cNvPr>
          <p:cNvGrpSpPr/>
          <p:nvPr/>
        </p:nvGrpSpPr>
        <p:grpSpPr>
          <a:xfrm>
            <a:off x="2498725" y="5334391"/>
            <a:ext cx="568325" cy="566738"/>
            <a:chOff x="2498725" y="5334391"/>
            <a:chExt cx="568325" cy="566738"/>
          </a:xfrm>
        </p:grpSpPr>
        <p:sp>
          <p:nvSpPr>
            <p:cNvPr id="222" name="Forma libre 88"/>
            <p:cNvSpPr>
              <a:spLocks/>
            </p:cNvSpPr>
            <p:nvPr/>
          </p:nvSpPr>
          <p:spPr bwMode="auto">
            <a:xfrm>
              <a:off x="2498725" y="5334391"/>
              <a:ext cx="568325" cy="566738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3"/>
                    <a:pt x="0" y="116"/>
                  </a:cubicBezTo>
                  <a:cubicBezTo>
                    <a:pt x="0" y="180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3" name="Elipse 89"/>
            <p:cNvSpPr>
              <a:spLocks noChangeArrowheads="1"/>
            </p:cNvSpPr>
            <p:nvPr/>
          </p:nvSpPr>
          <p:spPr bwMode="auto">
            <a:xfrm>
              <a:off x="2555875" y="5389953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4" name="Forma libre 90"/>
            <p:cNvSpPr>
              <a:spLocks noEditPoints="1"/>
            </p:cNvSpPr>
            <p:nvPr/>
          </p:nvSpPr>
          <p:spPr bwMode="auto">
            <a:xfrm>
              <a:off x="2555875" y="5548703"/>
              <a:ext cx="9525" cy="127000"/>
            </a:xfrm>
            <a:custGeom>
              <a:avLst/>
              <a:gdLst>
                <a:gd name="T0" fmla="*/ 3 w 4"/>
                <a:gd name="T1" fmla="*/ 52 h 52"/>
                <a:gd name="T2" fmla="*/ 3 w 4"/>
                <a:gd name="T3" fmla="*/ 52 h 52"/>
                <a:gd name="T4" fmla="*/ 3 w 4"/>
                <a:gd name="T5" fmla="*/ 52 h 52"/>
                <a:gd name="T6" fmla="*/ 3 w 4"/>
                <a:gd name="T7" fmla="*/ 51 h 52"/>
                <a:gd name="T8" fmla="*/ 2 w 4"/>
                <a:gd name="T9" fmla="*/ 51 h 52"/>
                <a:gd name="T10" fmla="*/ 2 w 4"/>
                <a:gd name="T11" fmla="*/ 51 h 52"/>
                <a:gd name="T12" fmla="*/ 2 w 4"/>
                <a:gd name="T13" fmla="*/ 51 h 52"/>
                <a:gd name="T14" fmla="*/ 2 w 4"/>
                <a:gd name="T15" fmla="*/ 50 h 52"/>
                <a:gd name="T16" fmla="*/ 2 w 4"/>
                <a:gd name="T17" fmla="*/ 50 h 52"/>
                <a:gd name="T18" fmla="*/ 2 w 4"/>
                <a:gd name="T19" fmla="*/ 50 h 52"/>
                <a:gd name="T20" fmla="*/ 2 w 4"/>
                <a:gd name="T21" fmla="*/ 49 h 52"/>
                <a:gd name="T22" fmla="*/ 2 w 4"/>
                <a:gd name="T23" fmla="*/ 49 h 52"/>
                <a:gd name="T24" fmla="*/ 2 w 4"/>
                <a:gd name="T25" fmla="*/ 49 h 52"/>
                <a:gd name="T26" fmla="*/ 2 w 4"/>
                <a:gd name="T27" fmla="*/ 49 h 52"/>
                <a:gd name="T28" fmla="*/ 2 w 4"/>
                <a:gd name="T29" fmla="*/ 49 h 52"/>
                <a:gd name="T30" fmla="*/ 2 w 4"/>
                <a:gd name="T31" fmla="*/ 49 h 52"/>
                <a:gd name="T32" fmla="*/ 2 w 4"/>
                <a:gd name="T33" fmla="*/ 48 h 52"/>
                <a:gd name="T34" fmla="*/ 2 w 4"/>
                <a:gd name="T35" fmla="*/ 48 h 52"/>
                <a:gd name="T36" fmla="*/ 2 w 4"/>
                <a:gd name="T37" fmla="*/ 48 h 52"/>
                <a:gd name="T38" fmla="*/ 0 w 4"/>
                <a:gd name="T39" fmla="*/ 35 h 52"/>
                <a:gd name="T40" fmla="*/ 0 w 4"/>
                <a:gd name="T41" fmla="*/ 35 h 52"/>
                <a:gd name="T42" fmla="*/ 0 w 4"/>
                <a:gd name="T43" fmla="*/ 35 h 52"/>
                <a:gd name="T44" fmla="*/ 0 w 4"/>
                <a:gd name="T45" fmla="*/ 33 h 52"/>
                <a:gd name="T46" fmla="*/ 0 w 4"/>
                <a:gd name="T47" fmla="*/ 33 h 52"/>
                <a:gd name="T48" fmla="*/ 0 w 4"/>
                <a:gd name="T49" fmla="*/ 33 h 52"/>
                <a:gd name="T50" fmla="*/ 0 w 4"/>
                <a:gd name="T51" fmla="*/ 32 h 52"/>
                <a:gd name="T52" fmla="*/ 0 w 4"/>
                <a:gd name="T53" fmla="*/ 32 h 52"/>
                <a:gd name="T54" fmla="*/ 0 w 4"/>
                <a:gd name="T55" fmla="*/ 32 h 52"/>
                <a:gd name="T56" fmla="*/ 0 w 4"/>
                <a:gd name="T57" fmla="*/ 32 h 52"/>
                <a:gd name="T58" fmla="*/ 0 w 4"/>
                <a:gd name="T59" fmla="*/ 32 h 52"/>
                <a:gd name="T60" fmla="*/ 0 w 4"/>
                <a:gd name="T61" fmla="*/ 32 h 52"/>
                <a:gd name="T62" fmla="*/ 0 w 4"/>
                <a:gd name="T63" fmla="*/ 31 h 52"/>
                <a:gd name="T64" fmla="*/ 0 w 4"/>
                <a:gd name="T65" fmla="*/ 31 h 52"/>
                <a:gd name="T66" fmla="*/ 0 w 4"/>
                <a:gd name="T67" fmla="*/ 30 h 52"/>
                <a:gd name="T68" fmla="*/ 0 w 4"/>
                <a:gd name="T69" fmla="*/ 30 h 52"/>
                <a:gd name="T70" fmla="*/ 0 w 4"/>
                <a:gd name="T71" fmla="*/ 30 h 52"/>
                <a:gd name="T72" fmla="*/ 0 w 4"/>
                <a:gd name="T73" fmla="*/ 30 h 52"/>
                <a:gd name="T74" fmla="*/ 0 w 4"/>
                <a:gd name="T75" fmla="*/ 29 h 52"/>
                <a:gd name="T76" fmla="*/ 0 w 4"/>
                <a:gd name="T77" fmla="*/ 29 h 52"/>
                <a:gd name="T78" fmla="*/ 0 w 4"/>
                <a:gd name="T79" fmla="*/ 29 h 52"/>
                <a:gd name="T80" fmla="*/ 0 w 4"/>
                <a:gd name="T81" fmla="*/ 29 h 52"/>
                <a:gd name="T82" fmla="*/ 0 w 4"/>
                <a:gd name="T83" fmla="*/ 29 h 52"/>
                <a:gd name="T84" fmla="*/ 0 w 4"/>
                <a:gd name="T85" fmla="*/ 29 h 52"/>
                <a:gd name="T86" fmla="*/ 0 w 4"/>
                <a:gd name="T87" fmla="*/ 28 h 52"/>
                <a:gd name="T88" fmla="*/ 0 w 4"/>
                <a:gd name="T89" fmla="*/ 28 h 52"/>
                <a:gd name="T90" fmla="*/ 4 w 4"/>
                <a:gd name="T91" fmla="*/ 1 h 52"/>
                <a:gd name="T92" fmla="*/ 4 w 4"/>
                <a:gd name="T93" fmla="*/ 1 h 52"/>
                <a:gd name="T94" fmla="*/ 4 w 4"/>
                <a:gd name="T95" fmla="*/ 1 h 52"/>
                <a:gd name="T96" fmla="*/ 4 w 4"/>
                <a:gd name="T97" fmla="*/ 1 h 52"/>
                <a:gd name="T98" fmla="*/ 4 w 4"/>
                <a:gd name="T99" fmla="*/ 1 h 52"/>
                <a:gd name="T100" fmla="*/ 4 w 4"/>
                <a:gd name="T101" fmla="*/ 1 h 52"/>
                <a:gd name="T102" fmla="*/ 4 w 4"/>
                <a:gd name="T103" fmla="*/ 0 h 52"/>
                <a:gd name="T104" fmla="*/ 4 w 4"/>
                <a:gd name="T105" fmla="*/ 0 h 52"/>
                <a:gd name="T106" fmla="*/ 4 w 4"/>
                <a:gd name="T107" fmla="*/ 0 h 52"/>
                <a:gd name="T108" fmla="*/ 4 w 4"/>
                <a:gd name="T109" fmla="*/ 0 h 52"/>
                <a:gd name="T110" fmla="*/ 4 w 4"/>
                <a:gd name="T11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" h="52"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1"/>
                  </a:moveTo>
                  <a:cubicBezTo>
                    <a:pt x="3" y="51"/>
                    <a:pt x="3" y="51"/>
                    <a:pt x="3" y="51"/>
                  </a:cubicBezTo>
                  <a:cubicBezTo>
                    <a:pt x="3" y="51"/>
                    <a:pt x="3" y="51"/>
                    <a:pt x="3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0"/>
                  </a:moveTo>
                  <a:cubicBezTo>
                    <a:pt x="2" y="50"/>
                    <a:pt x="2" y="51"/>
                    <a:pt x="2" y="51"/>
                  </a:cubicBezTo>
                  <a:cubicBezTo>
                    <a:pt x="2" y="51"/>
                    <a:pt x="2" y="50"/>
                    <a:pt x="2" y="50"/>
                  </a:cubicBezTo>
                  <a:moveTo>
                    <a:pt x="2" y="50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50"/>
                  </a:cubicBezTo>
                  <a:moveTo>
                    <a:pt x="2" y="49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8"/>
                  </a:moveTo>
                  <a:cubicBezTo>
                    <a:pt x="2" y="48"/>
                    <a:pt x="2" y="49"/>
                    <a:pt x="2" y="49"/>
                  </a:cubicBezTo>
                  <a:cubicBezTo>
                    <a:pt x="2" y="49"/>
                    <a:pt x="2" y="48"/>
                    <a:pt x="2" y="48"/>
                  </a:cubicBezTo>
                  <a:moveTo>
                    <a:pt x="2" y="48"/>
                  </a:moveTo>
                  <a:cubicBezTo>
                    <a:pt x="2" y="48"/>
                    <a:pt x="2" y="48"/>
                    <a:pt x="2" y="48"/>
                  </a:cubicBezTo>
                  <a:cubicBezTo>
                    <a:pt x="2" y="48"/>
                    <a:pt x="2" y="48"/>
                    <a:pt x="2" y="48"/>
                  </a:cubicBezTo>
                  <a:moveTo>
                    <a:pt x="0" y="35"/>
                  </a:moveTo>
                  <a:cubicBezTo>
                    <a:pt x="0" y="40"/>
                    <a:pt x="1" y="44"/>
                    <a:pt x="2" y="48"/>
                  </a:cubicBezTo>
                  <a:cubicBezTo>
                    <a:pt x="1" y="44"/>
                    <a:pt x="0" y="40"/>
                    <a:pt x="0" y="35"/>
                  </a:cubicBezTo>
                  <a:moveTo>
                    <a:pt x="0" y="33"/>
                  </a:moveTo>
                  <a:cubicBezTo>
                    <a:pt x="0" y="34"/>
                    <a:pt x="0" y="35"/>
                    <a:pt x="0" y="35"/>
                  </a:cubicBezTo>
                  <a:cubicBezTo>
                    <a:pt x="0" y="35"/>
                    <a:pt x="0" y="34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2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4" y="1"/>
                  </a:moveTo>
                  <a:cubicBezTo>
                    <a:pt x="1" y="10"/>
                    <a:pt x="0" y="19"/>
                    <a:pt x="0" y="28"/>
                  </a:cubicBezTo>
                  <a:cubicBezTo>
                    <a:pt x="0" y="19"/>
                    <a:pt x="1" y="10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1"/>
                    <a:pt x="4" y="1"/>
                  </a:cubicBezTo>
                  <a:cubicBezTo>
                    <a:pt x="4" y="1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5" name="Forma libre 91"/>
            <p:cNvSpPr>
              <a:spLocks/>
            </p:cNvSpPr>
            <p:nvPr/>
          </p:nvSpPr>
          <p:spPr bwMode="auto">
            <a:xfrm>
              <a:off x="2555875" y="5416941"/>
              <a:ext cx="190500" cy="428625"/>
            </a:xfrm>
            <a:custGeom>
              <a:avLst/>
              <a:gdLst>
                <a:gd name="T0" fmla="*/ 4 w 78"/>
                <a:gd name="T1" fmla="*/ 54 h 175"/>
                <a:gd name="T2" fmla="*/ 4 w 78"/>
                <a:gd name="T3" fmla="*/ 54 h 175"/>
                <a:gd name="T4" fmla="*/ 4 w 78"/>
                <a:gd name="T5" fmla="*/ 54 h 175"/>
                <a:gd name="T6" fmla="*/ 4 w 78"/>
                <a:gd name="T7" fmla="*/ 55 h 175"/>
                <a:gd name="T8" fmla="*/ 4 w 78"/>
                <a:gd name="T9" fmla="*/ 55 h 175"/>
                <a:gd name="T10" fmla="*/ 4 w 78"/>
                <a:gd name="T11" fmla="*/ 55 h 175"/>
                <a:gd name="T12" fmla="*/ 4 w 78"/>
                <a:gd name="T13" fmla="*/ 55 h 175"/>
                <a:gd name="T14" fmla="*/ 0 w 78"/>
                <a:gd name="T15" fmla="*/ 82 h 175"/>
                <a:gd name="T16" fmla="*/ 0 w 78"/>
                <a:gd name="T17" fmla="*/ 82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4 h 175"/>
                <a:gd name="T26" fmla="*/ 0 w 78"/>
                <a:gd name="T27" fmla="*/ 84 h 175"/>
                <a:gd name="T28" fmla="*/ 0 w 78"/>
                <a:gd name="T29" fmla="*/ 84 h 175"/>
                <a:gd name="T30" fmla="*/ 0 w 78"/>
                <a:gd name="T31" fmla="*/ 85 h 175"/>
                <a:gd name="T32" fmla="*/ 0 w 78"/>
                <a:gd name="T33" fmla="*/ 85 h 175"/>
                <a:gd name="T34" fmla="*/ 0 w 78"/>
                <a:gd name="T35" fmla="*/ 86 h 175"/>
                <a:gd name="T36" fmla="*/ 0 w 78"/>
                <a:gd name="T37" fmla="*/ 86 h 175"/>
                <a:gd name="T38" fmla="*/ 0 w 78"/>
                <a:gd name="T39" fmla="*/ 86 h 175"/>
                <a:gd name="T40" fmla="*/ 0 w 78"/>
                <a:gd name="T41" fmla="*/ 87 h 175"/>
                <a:gd name="T42" fmla="*/ 0 w 78"/>
                <a:gd name="T43" fmla="*/ 87 h 175"/>
                <a:gd name="T44" fmla="*/ 0 w 78"/>
                <a:gd name="T45" fmla="*/ 87 h 175"/>
                <a:gd name="T46" fmla="*/ 0 w 78"/>
                <a:gd name="T47" fmla="*/ 89 h 175"/>
                <a:gd name="T48" fmla="*/ 2 w 78"/>
                <a:gd name="T49" fmla="*/ 102 h 175"/>
                <a:gd name="T50" fmla="*/ 2 w 78"/>
                <a:gd name="T51" fmla="*/ 102 h 175"/>
                <a:gd name="T52" fmla="*/ 2 w 78"/>
                <a:gd name="T53" fmla="*/ 103 h 175"/>
                <a:gd name="T54" fmla="*/ 2 w 78"/>
                <a:gd name="T55" fmla="*/ 103 h 175"/>
                <a:gd name="T56" fmla="*/ 2 w 78"/>
                <a:gd name="T57" fmla="*/ 103 h 175"/>
                <a:gd name="T58" fmla="*/ 2 w 78"/>
                <a:gd name="T59" fmla="*/ 103 h 175"/>
                <a:gd name="T60" fmla="*/ 2 w 78"/>
                <a:gd name="T61" fmla="*/ 104 h 175"/>
                <a:gd name="T62" fmla="*/ 2 w 78"/>
                <a:gd name="T63" fmla="*/ 104 h 175"/>
                <a:gd name="T64" fmla="*/ 2 w 78"/>
                <a:gd name="T65" fmla="*/ 105 h 175"/>
                <a:gd name="T66" fmla="*/ 2 w 78"/>
                <a:gd name="T67" fmla="*/ 105 h 175"/>
                <a:gd name="T68" fmla="*/ 3 w 78"/>
                <a:gd name="T69" fmla="*/ 105 h 175"/>
                <a:gd name="T70" fmla="*/ 3 w 78"/>
                <a:gd name="T71" fmla="*/ 106 h 175"/>
                <a:gd name="T72" fmla="*/ 3 w 78"/>
                <a:gd name="T73" fmla="*/ 106 h 175"/>
                <a:gd name="T74" fmla="*/ 78 w 78"/>
                <a:gd name="T75" fmla="*/ 175 h 175"/>
                <a:gd name="T76" fmla="*/ 19 w 78"/>
                <a:gd name="T77" fmla="*/ 106 h 175"/>
                <a:gd name="T78" fmla="*/ 15 w 78"/>
                <a:gd name="T79" fmla="*/ 77 h 175"/>
                <a:gd name="T80" fmla="*/ 46 w 78"/>
                <a:gd name="T81" fmla="*/ 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28" y="12"/>
                    <a:pt x="12" y="31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1" y="64"/>
                    <a:pt x="0" y="73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4"/>
                    <a:pt x="1" y="98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12" y="141"/>
                    <a:pt x="42" y="169"/>
                    <a:pt x="78" y="175"/>
                  </a:cubicBezTo>
                  <a:cubicBezTo>
                    <a:pt x="66" y="169"/>
                    <a:pt x="56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0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6" name="Rectángulo 92"/>
            <p:cNvSpPr>
              <a:spLocks noChangeArrowheads="1"/>
            </p:cNvSpPr>
            <p:nvPr/>
          </p:nvSpPr>
          <p:spPr bwMode="auto">
            <a:xfrm>
              <a:off x="2714625" y="5480441"/>
              <a:ext cx="139700" cy="19367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7" name="Rectángulo 93"/>
            <p:cNvSpPr>
              <a:spLocks noChangeArrowheads="1"/>
            </p:cNvSpPr>
            <p:nvPr/>
          </p:nvSpPr>
          <p:spPr bwMode="auto">
            <a:xfrm>
              <a:off x="2642553" y="5421703"/>
              <a:ext cx="262892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60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14" name="Grupo 13">
            <a:extLst>
              <a:ext uri="{FF2B5EF4-FFF2-40B4-BE49-F238E27FC236}">
                <a16:creationId xmlns:a16="http://schemas.microsoft.com/office/drawing/2014/main" xmlns="" id="{4B17EC06-230E-4EFA-A4DE-7DDB3F015F01}"/>
              </a:ext>
            </a:extLst>
          </p:cNvPr>
          <p:cNvGrpSpPr/>
          <p:nvPr/>
        </p:nvGrpSpPr>
        <p:grpSpPr>
          <a:xfrm>
            <a:off x="1704975" y="2594366"/>
            <a:ext cx="571500" cy="573088"/>
            <a:chOff x="1704975" y="2594366"/>
            <a:chExt cx="571500" cy="573088"/>
          </a:xfrm>
        </p:grpSpPr>
        <p:sp>
          <p:nvSpPr>
            <p:cNvPr id="202" name="Forma libre 68"/>
            <p:cNvSpPr>
              <a:spLocks/>
            </p:cNvSpPr>
            <p:nvPr/>
          </p:nvSpPr>
          <p:spPr bwMode="auto">
            <a:xfrm>
              <a:off x="1704975" y="2594366"/>
              <a:ext cx="571500" cy="573088"/>
            </a:xfrm>
            <a:custGeom>
              <a:avLst/>
              <a:gdLst>
                <a:gd name="T0" fmla="*/ 116 w 234"/>
                <a:gd name="T1" fmla="*/ 1 h 234"/>
                <a:gd name="T2" fmla="*/ 233 w 234"/>
                <a:gd name="T3" fmla="*/ 115 h 234"/>
                <a:gd name="T4" fmla="*/ 119 w 234"/>
                <a:gd name="T5" fmla="*/ 233 h 234"/>
                <a:gd name="T6" fmla="*/ 1 w 234"/>
                <a:gd name="T7" fmla="*/ 118 h 234"/>
                <a:gd name="T8" fmla="*/ 116 w 234"/>
                <a:gd name="T9" fmla="*/ 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234">
                  <a:moveTo>
                    <a:pt x="116" y="1"/>
                  </a:moveTo>
                  <a:cubicBezTo>
                    <a:pt x="179" y="0"/>
                    <a:pt x="232" y="51"/>
                    <a:pt x="233" y="115"/>
                  </a:cubicBezTo>
                  <a:cubicBezTo>
                    <a:pt x="234" y="179"/>
                    <a:pt x="183" y="232"/>
                    <a:pt x="119" y="233"/>
                  </a:cubicBezTo>
                  <a:cubicBezTo>
                    <a:pt x="55" y="234"/>
                    <a:pt x="2" y="182"/>
                    <a:pt x="1" y="118"/>
                  </a:cubicBezTo>
                  <a:cubicBezTo>
                    <a:pt x="0" y="54"/>
                    <a:pt x="52" y="1"/>
                    <a:pt x="116" y="1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03" name="Forma libre 69"/>
            <p:cNvSpPr>
              <a:spLocks/>
            </p:cNvSpPr>
            <p:nvPr/>
          </p:nvSpPr>
          <p:spPr bwMode="auto">
            <a:xfrm>
              <a:off x="1760538" y="2648341"/>
              <a:ext cx="461963" cy="461963"/>
            </a:xfrm>
            <a:custGeom>
              <a:avLst/>
              <a:gdLst>
                <a:gd name="T0" fmla="*/ 93 w 189"/>
                <a:gd name="T1" fmla="*/ 1 h 189"/>
                <a:gd name="T2" fmla="*/ 188 w 189"/>
                <a:gd name="T3" fmla="*/ 93 h 189"/>
                <a:gd name="T4" fmla="*/ 96 w 189"/>
                <a:gd name="T5" fmla="*/ 188 h 189"/>
                <a:gd name="T6" fmla="*/ 1 w 189"/>
                <a:gd name="T7" fmla="*/ 96 h 189"/>
                <a:gd name="T8" fmla="*/ 93 w 189"/>
                <a:gd name="T9" fmla="*/ 1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89">
                  <a:moveTo>
                    <a:pt x="93" y="1"/>
                  </a:moveTo>
                  <a:cubicBezTo>
                    <a:pt x="144" y="0"/>
                    <a:pt x="187" y="42"/>
                    <a:pt x="188" y="93"/>
                  </a:cubicBezTo>
                  <a:cubicBezTo>
                    <a:pt x="189" y="145"/>
                    <a:pt x="147" y="187"/>
                    <a:pt x="96" y="188"/>
                  </a:cubicBezTo>
                  <a:cubicBezTo>
                    <a:pt x="44" y="189"/>
                    <a:pt x="2" y="147"/>
                    <a:pt x="1" y="96"/>
                  </a:cubicBezTo>
                  <a:cubicBezTo>
                    <a:pt x="0" y="44"/>
                    <a:pt x="41" y="2"/>
                    <a:pt x="93" y="1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04" name="Forma libre 70"/>
            <p:cNvSpPr>
              <a:spLocks noEditPoints="1"/>
            </p:cNvSpPr>
            <p:nvPr/>
          </p:nvSpPr>
          <p:spPr bwMode="auto">
            <a:xfrm>
              <a:off x="1763713" y="2859478"/>
              <a:ext cx="1588" cy="55563"/>
            </a:xfrm>
            <a:custGeom>
              <a:avLst/>
              <a:gdLst>
                <a:gd name="T0" fmla="*/ 1 w 1"/>
                <a:gd name="T1" fmla="*/ 23 h 23"/>
                <a:gd name="T2" fmla="*/ 1 w 1"/>
                <a:gd name="T3" fmla="*/ 22 h 23"/>
                <a:gd name="T4" fmla="*/ 1 w 1"/>
                <a:gd name="T5" fmla="*/ 22 h 23"/>
                <a:gd name="T6" fmla="*/ 1 w 1"/>
                <a:gd name="T7" fmla="*/ 21 h 23"/>
                <a:gd name="T8" fmla="*/ 1 w 1"/>
                <a:gd name="T9" fmla="*/ 20 h 23"/>
                <a:gd name="T10" fmla="*/ 1 w 1"/>
                <a:gd name="T11" fmla="*/ 20 h 23"/>
                <a:gd name="T12" fmla="*/ 0 w 1"/>
                <a:gd name="T13" fmla="*/ 20 h 23"/>
                <a:gd name="T14" fmla="*/ 0 w 1"/>
                <a:gd name="T15" fmla="*/ 19 h 23"/>
                <a:gd name="T16" fmla="*/ 0 w 1"/>
                <a:gd name="T17" fmla="*/ 19 h 23"/>
                <a:gd name="T18" fmla="*/ 0 w 1"/>
                <a:gd name="T19" fmla="*/ 18 h 23"/>
                <a:gd name="T20" fmla="*/ 0 w 1"/>
                <a:gd name="T21" fmla="*/ 18 h 23"/>
                <a:gd name="T22" fmla="*/ 0 w 1"/>
                <a:gd name="T23" fmla="*/ 18 h 23"/>
                <a:gd name="T24" fmla="*/ 0 w 1"/>
                <a:gd name="T25" fmla="*/ 17 h 23"/>
                <a:gd name="T26" fmla="*/ 0 w 1"/>
                <a:gd name="T27" fmla="*/ 17 h 23"/>
                <a:gd name="T28" fmla="*/ 0 w 1"/>
                <a:gd name="T29" fmla="*/ 17 h 23"/>
                <a:gd name="T30" fmla="*/ 0 w 1"/>
                <a:gd name="T31" fmla="*/ 16 h 23"/>
                <a:gd name="T32" fmla="*/ 0 w 1"/>
                <a:gd name="T33" fmla="*/ 16 h 23"/>
                <a:gd name="T34" fmla="*/ 0 w 1"/>
                <a:gd name="T35" fmla="*/ 15 h 23"/>
                <a:gd name="T36" fmla="*/ 0 w 1"/>
                <a:gd name="T37" fmla="*/ 15 h 23"/>
                <a:gd name="T38" fmla="*/ 0 w 1"/>
                <a:gd name="T39" fmla="*/ 15 h 23"/>
                <a:gd name="T40" fmla="*/ 0 w 1"/>
                <a:gd name="T41" fmla="*/ 14 h 23"/>
                <a:gd name="T42" fmla="*/ 0 w 1"/>
                <a:gd name="T43" fmla="*/ 14 h 23"/>
                <a:gd name="T44" fmla="*/ 0 w 1"/>
                <a:gd name="T45" fmla="*/ 13 h 23"/>
                <a:gd name="T46" fmla="*/ 0 w 1"/>
                <a:gd name="T47" fmla="*/ 13 h 23"/>
                <a:gd name="T48" fmla="*/ 0 w 1"/>
                <a:gd name="T49" fmla="*/ 12 h 23"/>
                <a:gd name="T50" fmla="*/ 0 w 1"/>
                <a:gd name="T51" fmla="*/ 12 h 23"/>
                <a:gd name="T52" fmla="*/ 0 w 1"/>
                <a:gd name="T53" fmla="*/ 12 h 23"/>
                <a:gd name="T54" fmla="*/ 0 w 1"/>
                <a:gd name="T55" fmla="*/ 11 h 23"/>
                <a:gd name="T56" fmla="*/ 0 w 1"/>
                <a:gd name="T57" fmla="*/ 11 h 23"/>
                <a:gd name="T58" fmla="*/ 0 w 1"/>
                <a:gd name="T59" fmla="*/ 11 h 23"/>
                <a:gd name="T60" fmla="*/ 0 w 1"/>
                <a:gd name="T61" fmla="*/ 10 h 23"/>
                <a:gd name="T62" fmla="*/ 0 w 1"/>
                <a:gd name="T63" fmla="*/ 10 h 23"/>
                <a:gd name="T64" fmla="*/ 0 w 1"/>
                <a:gd name="T65" fmla="*/ 9 h 23"/>
                <a:gd name="T66" fmla="*/ 0 w 1"/>
                <a:gd name="T67" fmla="*/ 9 h 23"/>
                <a:gd name="T68" fmla="*/ 0 w 1"/>
                <a:gd name="T69" fmla="*/ 9 h 23"/>
                <a:gd name="T70" fmla="*/ 0 w 1"/>
                <a:gd name="T71" fmla="*/ 8 h 23"/>
                <a:gd name="T72" fmla="*/ 0 w 1"/>
                <a:gd name="T73" fmla="*/ 8 h 23"/>
                <a:gd name="T74" fmla="*/ 0 w 1"/>
                <a:gd name="T75" fmla="*/ 8 h 23"/>
                <a:gd name="T76" fmla="*/ 0 w 1"/>
                <a:gd name="T77" fmla="*/ 7 h 23"/>
                <a:gd name="T78" fmla="*/ 0 w 1"/>
                <a:gd name="T79" fmla="*/ 6 h 23"/>
                <a:gd name="T80" fmla="*/ 0 w 1"/>
                <a:gd name="T81" fmla="*/ 6 h 23"/>
                <a:gd name="T82" fmla="*/ 0 w 1"/>
                <a:gd name="T83" fmla="*/ 6 h 23"/>
                <a:gd name="T84" fmla="*/ 0 w 1"/>
                <a:gd name="T85" fmla="*/ 5 h 23"/>
                <a:gd name="T86" fmla="*/ 0 w 1"/>
                <a:gd name="T87" fmla="*/ 5 h 23"/>
                <a:gd name="T88" fmla="*/ 0 w 1"/>
                <a:gd name="T89" fmla="*/ 5 h 23"/>
                <a:gd name="T90" fmla="*/ 0 w 1"/>
                <a:gd name="T91" fmla="*/ 4 h 23"/>
                <a:gd name="T92" fmla="*/ 0 w 1"/>
                <a:gd name="T93" fmla="*/ 4 h 23"/>
                <a:gd name="T94" fmla="*/ 0 w 1"/>
                <a:gd name="T95" fmla="*/ 3 h 23"/>
                <a:gd name="T96" fmla="*/ 0 w 1"/>
                <a:gd name="T97" fmla="*/ 3 h 23"/>
                <a:gd name="T98" fmla="*/ 0 w 1"/>
                <a:gd name="T99" fmla="*/ 3 h 23"/>
                <a:gd name="T100" fmla="*/ 0 w 1"/>
                <a:gd name="T101" fmla="*/ 2 h 23"/>
                <a:gd name="T102" fmla="*/ 0 w 1"/>
                <a:gd name="T103" fmla="*/ 1 h 23"/>
                <a:gd name="T104" fmla="*/ 0 w 1"/>
                <a:gd name="T105" fmla="*/ 1 h 23"/>
                <a:gd name="T106" fmla="*/ 0 w 1"/>
                <a:gd name="T107" fmla="*/ 1 h 23"/>
                <a:gd name="T108" fmla="*/ 0 w 1"/>
                <a:gd name="T109" fmla="*/ 0 h 23"/>
                <a:gd name="T110" fmla="*/ 0 w 1"/>
                <a:gd name="T111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" h="23">
                  <a:moveTo>
                    <a:pt x="1" y="23"/>
                  </a:moveTo>
                  <a:cubicBezTo>
                    <a:pt x="1" y="23"/>
                    <a:pt x="1" y="23"/>
                    <a:pt x="1" y="23"/>
                  </a:cubicBezTo>
                  <a:cubicBezTo>
                    <a:pt x="1" y="23"/>
                    <a:pt x="1" y="23"/>
                    <a:pt x="1" y="23"/>
                  </a:cubicBezTo>
                  <a:moveTo>
                    <a:pt x="1" y="23"/>
                  </a:moveTo>
                  <a:cubicBezTo>
                    <a:pt x="1" y="23"/>
                    <a:pt x="1" y="23"/>
                    <a:pt x="1" y="23"/>
                  </a:cubicBezTo>
                  <a:cubicBezTo>
                    <a:pt x="1" y="23"/>
                    <a:pt x="1" y="23"/>
                    <a:pt x="1" y="23"/>
                  </a:cubicBezTo>
                  <a:moveTo>
                    <a:pt x="1" y="22"/>
                  </a:move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moveTo>
                    <a:pt x="1" y="22"/>
                  </a:move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moveTo>
                    <a:pt x="1" y="21"/>
                  </a:move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moveTo>
                    <a:pt x="1" y="21"/>
                  </a:move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8"/>
                    <a:pt x="0" y="18"/>
                  </a:cubicBezTo>
                  <a:cubicBezTo>
                    <a:pt x="0" y="18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6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3"/>
                    <a:pt x="0" y="13"/>
                  </a:cubicBezTo>
                  <a:cubicBezTo>
                    <a:pt x="0" y="13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1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10"/>
                    <a:pt x="0" y="10"/>
                  </a:cubicBezTo>
                  <a:cubicBezTo>
                    <a:pt x="0" y="10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8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7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3"/>
                  </a:moveTo>
                  <a:cubicBezTo>
                    <a:pt x="0" y="3"/>
                    <a:pt x="0" y="4"/>
                    <a:pt x="0" y="4"/>
                  </a:cubicBezTo>
                  <a:cubicBezTo>
                    <a:pt x="0" y="4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05" name="Forma libre 71"/>
            <p:cNvSpPr>
              <a:spLocks/>
            </p:cNvSpPr>
            <p:nvPr/>
          </p:nvSpPr>
          <p:spPr bwMode="auto">
            <a:xfrm>
              <a:off x="1763713" y="2653103"/>
              <a:ext cx="187325" cy="428625"/>
            </a:xfrm>
            <a:custGeom>
              <a:avLst/>
              <a:gdLst>
                <a:gd name="T0" fmla="*/ 0 w 77"/>
                <a:gd name="T1" fmla="*/ 84 h 175"/>
                <a:gd name="T2" fmla="*/ 0 w 77"/>
                <a:gd name="T3" fmla="*/ 85 h 175"/>
                <a:gd name="T4" fmla="*/ 0 w 77"/>
                <a:gd name="T5" fmla="*/ 85 h 175"/>
                <a:gd name="T6" fmla="*/ 0 w 77"/>
                <a:gd name="T7" fmla="*/ 85 h 175"/>
                <a:gd name="T8" fmla="*/ 0 w 77"/>
                <a:gd name="T9" fmla="*/ 86 h 175"/>
                <a:gd name="T10" fmla="*/ 0 w 77"/>
                <a:gd name="T11" fmla="*/ 87 h 175"/>
                <a:gd name="T12" fmla="*/ 0 w 77"/>
                <a:gd name="T13" fmla="*/ 87 h 175"/>
                <a:gd name="T14" fmla="*/ 0 w 77"/>
                <a:gd name="T15" fmla="*/ 87 h 175"/>
                <a:gd name="T16" fmla="*/ 0 w 77"/>
                <a:gd name="T17" fmla="*/ 88 h 175"/>
                <a:gd name="T18" fmla="*/ 0 w 77"/>
                <a:gd name="T19" fmla="*/ 88 h 175"/>
                <a:gd name="T20" fmla="*/ 0 w 77"/>
                <a:gd name="T21" fmla="*/ 89 h 175"/>
                <a:gd name="T22" fmla="*/ 0 w 77"/>
                <a:gd name="T23" fmla="*/ 89 h 175"/>
                <a:gd name="T24" fmla="*/ 0 w 77"/>
                <a:gd name="T25" fmla="*/ 90 h 175"/>
                <a:gd name="T26" fmla="*/ 0 w 77"/>
                <a:gd name="T27" fmla="*/ 90 h 175"/>
                <a:gd name="T28" fmla="*/ 0 w 77"/>
                <a:gd name="T29" fmla="*/ 91 h 175"/>
                <a:gd name="T30" fmla="*/ 0 w 77"/>
                <a:gd name="T31" fmla="*/ 91 h 175"/>
                <a:gd name="T32" fmla="*/ 0 w 77"/>
                <a:gd name="T33" fmla="*/ 92 h 175"/>
                <a:gd name="T34" fmla="*/ 0 w 77"/>
                <a:gd name="T35" fmla="*/ 92 h 175"/>
                <a:gd name="T36" fmla="*/ 0 w 77"/>
                <a:gd name="T37" fmla="*/ 92 h 175"/>
                <a:gd name="T38" fmla="*/ 0 w 77"/>
                <a:gd name="T39" fmla="*/ 93 h 175"/>
                <a:gd name="T40" fmla="*/ 0 w 77"/>
                <a:gd name="T41" fmla="*/ 93 h 175"/>
                <a:gd name="T42" fmla="*/ 0 w 77"/>
                <a:gd name="T43" fmla="*/ 94 h 175"/>
                <a:gd name="T44" fmla="*/ 0 w 77"/>
                <a:gd name="T45" fmla="*/ 94 h 175"/>
                <a:gd name="T46" fmla="*/ 0 w 77"/>
                <a:gd name="T47" fmla="*/ 95 h 175"/>
                <a:gd name="T48" fmla="*/ 0 w 77"/>
                <a:gd name="T49" fmla="*/ 95 h 175"/>
                <a:gd name="T50" fmla="*/ 0 w 77"/>
                <a:gd name="T51" fmla="*/ 95 h 175"/>
                <a:gd name="T52" fmla="*/ 0 w 77"/>
                <a:gd name="T53" fmla="*/ 96 h 175"/>
                <a:gd name="T54" fmla="*/ 0 w 77"/>
                <a:gd name="T55" fmla="*/ 96 h 175"/>
                <a:gd name="T56" fmla="*/ 0 w 77"/>
                <a:gd name="T57" fmla="*/ 97 h 175"/>
                <a:gd name="T58" fmla="*/ 0 w 77"/>
                <a:gd name="T59" fmla="*/ 97 h 175"/>
                <a:gd name="T60" fmla="*/ 0 w 77"/>
                <a:gd name="T61" fmla="*/ 98 h 175"/>
                <a:gd name="T62" fmla="*/ 0 w 77"/>
                <a:gd name="T63" fmla="*/ 98 h 175"/>
                <a:gd name="T64" fmla="*/ 0 w 77"/>
                <a:gd name="T65" fmla="*/ 98 h 175"/>
                <a:gd name="T66" fmla="*/ 0 w 77"/>
                <a:gd name="T67" fmla="*/ 99 h 175"/>
                <a:gd name="T68" fmla="*/ 0 w 77"/>
                <a:gd name="T69" fmla="*/ 99 h 175"/>
                <a:gd name="T70" fmla="*/ 0 w 77"/>
                <a:gd name="T71" fmla="*/ 100 h 175"/>
                <a:gd name="T72" fmla="*/ 0 w 77"/>
                <a:gd name="T73" fmla="*/ 100 h 175"/>
                <a:gd name="T74" fmla="*/ 0 w 77"/>
                <a:gd name="T75" fmla="*/ 101 h 175"/>
                <a:gd name="T76" fmla="*/ 0 w 77"/>
                <a:gd name="T77" fmla="*/ 101 h 175"/>
                <a:gd name="T78" fmla="*/ 0 w 77"/>
                <a:gd name="T79" fmla="*/ 102 h 175"/>
                <a:gd name="T80" fmla="*/ 0 w 77"/>
                <a:gd name="T81" fmla="*/ 102 h 175"/>
                <a:gd name="T82" fmla="*/ 0 w 77"/>
                <a:gd name="T83" fmla="*/ 102 h 175"/>
                <a:gd name="T84" fmla="*/ 0 w 77"/>
                <a:gd name="T85" fmla="*/ 103 h 175"/>
                <a:gd name="T86" fmla="*/ 0 w 77"/>
                <a:gd name="T87" fmla="*/ 103 h 175"/>
                <a:gd name="T88" fmla="*/ 1 w 77"/>
                <a:gd name="T89" fmla="*/ 104 h 175"/>
                <a:gd name="T90" fmla="*/ 1 w 77"/>
                <a:gd name="T91" fmla="*/ 104 h 175"/>
                <a:gd name="T92" fmla="*/ 1 w 77"/>
                <a:gd name="T93" fmla="*/ 105 h 175"/>
                <a:gd name="T94" fmla="*/ 1 w 77"/>
                <a:gd name="T95" fmla="*/ 105 h 175"/>
                <a:gd name="T96" fmla="*/ 1 w 77"/>
                <a:gd name="T97" fmla="*/ 106 h 175"/>
                <a:gd name="T98" fmla="*/ 1 w 77"/>
                <a:gd name="T99" fmla="*/ 107 h 175"/>
                <a:gd name="T100" fmla="*/ 50 w 77"/>
                <a:gd name="T101" fmla="*/ 175 h 175"/>
                <a:gd name="T102" fmla="*/ 16 w 77"/>
                <a:gd name="T103" fmla="*/ 99 h 175"/>
                <a:gd name="T104" fmla="*/ 45 w 77"/>
                <a:gd name="T105" fmla="*/ 2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7" h="175">
                  <a:moveTo>
                    <a:pt x="77" y="0"/>
                  </a:moveTo>
                  <a:cubicBezTo>
                    <a:pt x="36" y="8"/>
                    <a:pt x="4" y="42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4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0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6" y="137"/>
                    <a:pt x="24" y="162"/>
                    <a:pt x="50" y="175"/>
                  </a:cubicBezTo>
                  <a:cubicBezTo>
                    <a:pt x="49" y="175"/>
                    <a:pt x="48" y="174"/>
                    <a:pt x="48" y="173"/>
                  </a:cubicBezTo>
                  <a:cubicBezTo>
                    <a:pt x="42" y="166"/>
                    <a:pt x="36" y="159"/>
                    <a:pt x="31" y="152"/>
                  </a:cubicBezTo>
                  <a:cubicBezTo>
                    <a:pt x="21" y="136"/>
                    <a:pt x="16" y="118"/>
                    <a:pt x="16" y="99"/>
                  </a:cubicBezTo>
                  <a:cubicBezTo>
                    <a:pt x="16" y="99"/>
                    <a:pt x="16" y="98"/>
                    <a:pt x="16" y="98"/>
                  </a:cubicBezTo>
                  <a:cubicBezTo>
                    <a:pt x="17" y="88"/>
                    <a:pt x="18" y="79"/>
                    <a:pt x="19" y="70"/>
                  </a:cubicBezTo>
                  <a:cubicBezTo>
                    <a:pt x="24" y="52"/>
                    <a:pt x="32" y="36"/>
                    <a:pt x="45" y="23"/>
                  </a:cubicBezTo>
                  <a:cubicBezTo>
                    <a:pt x="54" y="13"/>
                    <a:pt x="65" y="6"/>
                    <a:pt x="77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8" name="Rectángulo 94"/>
            <p:cNvSpPr>
              <a:spLocks noChangeArrowheads="1"/>
            </p:cNvSpPr>
            <p:nvPr/>
          </p:nvSpPr>
          <p:spPr bwMode="auto">
            <a:xfrm>
              <a:off x="1866900" y="2810266"/>
              <a:ext cx="255588" cy="150813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9" name="Rectángulo 95"/>
            <p:cNvSpPr>
              <a:spLocks noChangeArrowheads="1"/>
            </p:cNvSpPr>
            <p:nvPr/>
          </p:nvSpPr>
          <p:spPr bwMode="auto">
            <a:xfrm>
              <a:off x="1800860" y="2699776"/>
              <a:ext cx="394339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i="0" u="none" strike="noStrike" cap="none" normalizeH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110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13" name="Grupo 12">
            <a:extLst>
              <a:ext uri="{FF2B5EF4-FFF2-40B4-BE49-F238E27FC236}">
                <a16:creationId xmlns:a16="http://schemas.microsoft.com/office/drawing/2014/main" xmlns="" id="{BCF28E9C-495F-4068-AE52-14E9FAB8647B}"/>
              </a:ext>
            </a:extLst>
          </p:cNvPr>
          <p:cNvGrpSpPr/>
          <p:nvPr/>
        </p:nvGrpSpPr>
        <p:grpSpPr>
          <a:xfrm>
            <a:off x="1157288" y="3113478"/>
            <a:ext cx="584200" cy="587375"/>
            <a:chOff x="1157288" y="3113478"/>
            <a:chExt cx="584200" cy="587375"/>
          </a:xfrm>
        </p:grpSpPr>
        <p:sp>
          <p:nvSpPr>
            <p:cNvPr id="206" name="Forma libre 72"/>
            <p:cNvSpPr>
              <a:spLocks/>
            </p:cNvSpPr>
            <p:nvPr/>
          </p:nvSpPr>
          <p:spPr bwMode="auto">
            <a:xfrm>
              <a:off x="1157288" y="3113478"/>
              <a:ext cx="584200" cy="587375"/>
            </a:xfrm>
            <a:custGeom>
              <a:avLst/>
              <a:gdLst>
                <a:gd name="T0" fmla="*/ 126 w 239"/>
                <a:gd name="T1" fmla="*/ 4 h 240"/>
                <a:gd name="T2" fmla="*/ 235 w 239"/>
                <a:gd name="T3" fmla="*/ 127 h 240"/>
                <a:gd name="T4" fmla="*/ 112 w 239"/>
                <a:gd name="T5" fmla="*/ 236 h 240"/>
                <a:gd name="T6" fmla="*/ 3 w 239"/>
                <a:gd name="T7" fmla="*/ 113 h 240"/>
                <a:gd name="T8" fmla="*/ 126 w 239"/>
                <a:gd name="T9" fmla="*/ 4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9" h="240">
                  <a:moveTo>
                    <a:pt x="126" y="4"/>
                  </a:moveTo>
                  <a:cubicBezTo>
                    <a:pt x="190" y="8"/>
                    <a:pt x="239" y="63"/>
                    <a:pt x="235" y="127"/>
                  </a:cubicBezTo>
                  <a:cubicBezTo>
                    <a:pt x="231" y="191"/>
                    <a:pt x="176" y="240"/>
                    <a:pt x="112" y="236"/>
                  </a:cubicBezTo>
                  <a:cubicBezTo>
                    <a:pt x="48" y="232"/>
                    <a:pt x="0" y="177"/>
                    <a:pt x="3" y="113"/>
                  </a:cubicBezTo>
                  <a:cubicBezTo>
                    <a:pt x="7" y="49"/>
                    <a:pt x="63" y="0"/>
                    <a:pt x="126" y="4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07" name="Forma libre 73"/>
            <p:cNvSpPr>
              <a:spLocks/>
            </p:cNvSpPr>
            <p:nvPr/>
          </p:nvSpPr>
          <p:spPr bwMode="auto">
            <a:xfrm>
              <a:off x="1212850" y="3169041"/>
              <a:ext cx="473075" cy="473075"/>
            </a:xfrm>
            <a:custGeom>
              <a:avLst/>
              <a:gdLst>
                <a:gd name="T0" fmla="*/ 102 w 193"/>
                <a:gd name="T1" fmla="*/ 4 h 193"/>
                <a:gd name="T2" fmla="*/ 190 w 193"/>
                <a:gd name="T3" fmla="*/ 103 h 193"/>
                <a:gd name="T4" fmla="*/ 90 w 193"/>
                <a:gd name="T5" fmla="*/ 190 h 193"/>
                <a:gd name="T6" fmla="*/ 3 w 193"/>
                <a:gd name="T7" fmla="*/ 91 h 193"/>
                <a:gd name="T8" fmla="*/ 102 w 193"/>
                <a:gd name="T9" fmla="*/ 4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4"/>
                  </a:moveTo>
                  <a:cubicBezTo>
                    <a:pt x="153" y="7"/>
                    <a:pt x="193" y="51"/>
                    <a:pt x="190" y="103"/>
                  </a:cubicBezTo>
                  <a:cubicBezTo>
                    <a:pt x="186" y="154"/>
                    <a:pt x="142" y="193"/>
                    <a:pt x="90" y="190"/>
                  </a:cubicBezTo>
                  <a:cubicBezTo>
                    <a:pt x="39" y="187"/>
                    <a:pt x="0" y="143"/>
                    <a:pt x="3" y="91"/>
                  </a:cubicBezTo>
                  <a:cubicBezTo>
                    <a:pt x="6" y="40"/>
                    <a:pt x="51" y="0"/>
                    <a:pt x="102" y="4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08" name="Forma libre 74"/>
            <p:cNvSpPr>
              <a:spLocks noEditPoints="1"/>
            </p:cNvSpPr>
            <p:nvPr/>
          </p:nvSpPr>
          <p:spPr bwMode="auto">
            <a:xfrm>
              <a:off x="1217613" y="3389703"/>
              <a:ext cx="25400" cy="117475"/>
            </a:xfrm>
            <a:custGeom>
              <a:avLst/>
              <a:gdLst>
                <a:gd name="T0" fmla="*/ 10 w 10"/>
                <a:gd name="T1" fmla="*/ 48 h 48"/>
                <a:gd name="T2" fmla="*/ 10 w 10"/>
                <a:gd name="T3" fmla="*/ 48 h 48"/>
                <a:gd name="T4" fmla="*/ 10 w 10"/>
                <a:gd name="T5" fmla="*/ 48 h 48"/>
                <a:gd name="T6" fmla="*/ 10 w 10"/>
                <a:gd name="T7" fmla="*/ 48 h 48"/>
                <a:gd name="T8" fmla="*/ 10 w 10"/>
                <a:gd name="T9" fmla="*/ 47 h 48"/>
                <a:gd name="T10" fmla="*/ 10 w 10"/>
                <a:gd name="T11" fmla="*/ 47 h 48"/>
                <a:gd name="T12" fmla="*/ 10 w 10"/>
                <a:gd name="T13" fmla="*/ 47 h 48"/>
                <a:gd name="T14" fmla="*/ 10 w 10"/>
                <a:gd name="T15" fmla="*/ 47 h 48"/>
                <a:gd name="T16" fmla="*/ 10 w 10"/>
                <a:gd name="T17" fmla="*/ 47 h 48"/>
                <a:gd name="T18" fmla="*/ 10 w 10"/>
                <a:gd name="T19" fmla="*/ 47 h 48"/>
                <a:gd name="T20" fmla="*/ 9 w 10"/>
                <a:gd name="T21" fmla="*/ 46 h 48"/>
                <a:gd name="T22" fmla="*/ 9 w 10"/>
                <a:gd name="T23" fmla="*/ 46 h 48"/>
                <a:gd name="T24" fmla="*/ 9 w 10"/>
                <a:gd name="T25" fmla="*/ 46 h 48"/>
                <a:gd name="T26" fmla="*/ 1 w 10"/>
                <a:gd name="T27" fmla="*/ 4 h 48"/>
                <a:gd name="T28" fmla="*/ 1 w 10"/>
                <a:gd name="T29" fmla="*/ 4 h 48"/>
                <a:gd name="T30" fmla="*/ 1 w 10"/>
                <a:gd name="T31" fmla="*/ 4 h 48"/>
                <a:gd name="T32" fmla="*/ 1 w 10"/>
                <a:gd name="T33" fmla="*/ 3 h 48"/>
                <a:gd name="T34" fmla="*/ 1 w 10"/>
                <a:gd name="T35" fmla="*/ 3 h 48"/>
                <a:gd name="T36" fmla="*/ 1 w 10"/>
                <a:gd name="T37" fmla="*/ 3 h 48"/>
                <a:gd name="T38" fmla="*/ 1 w 10"/>
                <a:gd name="T39" fmla="*/ 2 h 48"/>
                <a:gd name="T40" fmla="*/ 1 w 10"/>
                <a:gd name="T41" fmla="*/ 2 h 48"/>
                <a:gd name="T42" fmla="*/ 1 w 10"/>
                <a:gd name="T43" fmla="*/ 2 h 48"/>
                <a:gd name="T44" fmla="*/ 1 w 10"/>
                <a:gd name="T45" fmla="*/ 2 h 48"/>
                <a:gd name="T46" fmla="*/ 1 w 10"/>
                <a:gd name="T47" fmla="*/ 2 h 48"/>
                <a:gd name="T48" fmla="*/ 1 w 10"/>
                <a:gd name="T49" fmla="*/ 2 h 48"/>
                <a:gd name="T50" fmla="*/ 1 w 10"/>
                <a:gd name="T51" fmla="*/ 1 h 48"/>
                <a:gd name="T52" fmla="*/ 1 w 10"/>
                <a:gd name="T53" fmla="*/ 1 h 48"/>
                <a:gd name="T54" fmla="*/ 1 w 10"/>
                <a:gd name="T55" fmla="*/ 1 h 48"/>
                <a:gd name="T56" fmla="*/ 1 w 10"/>
                <a:gd name="T57" fmla="*/ 1 h 48"/>
                <a:gd name="T58" fmla="*/ 1 w 10"/>
                <a:gd name="T59" fmla="*/ 0 h 48"/>
                <a:gd name="T60" fmla="*/ 1 w 10"/>
                <a:gd name="T61" fmla="*/ 0 h 48"/>
                <a:gd name="T62" fmla="*/ 1 w 10"/>
                <a:gd name="T63" fmla="*/ 0 h 48"/>
                <a:gd name="T64" fmla="*/ 1 w 10"/>
                <a:gd name="T65" fmla="*/ 0 h 48"/>
                <a:gd name="T66" fmla="*/ 1 w 10"/>
                <a:gd name="T67" fmla="*/ 0 h 48"/>
                <a:gd name="T68" fmla="*/ 1 w 10"/>
                <a:gd name="T6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" h="48"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7"/>
                  </a:moveTo>
                  <a:cubicBezTo>
                    <a:pt x="10" y="47"/>
                    <a:pt x="10" y="48"/>
                    <a:pt x="10" y="48"/>
                  </a:cubicBezTo>
                  <a:cubicBezTo>
                    <a:pt x="10" y="48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9" y="46"/>
                  </a:moveTo>
                  <a:cubicBezTo>
                    <a:pt x="10" y="46"/>
                    <a:pt x="10" y="46"/>
                    <a:pt x="10" y="47"/>
                  </a:cubicBezTo>
                  <a:cubicBezTo>
                    <a:pt x="10" y="46"/>
                    <a:pt x="10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1" y="4"/>
                  </a:moveTo>
                  <a:cubicBezTo>
                    <a:pt x="0" y="19"/>
                    <a:pt x="3" y="33"/>
                    <a:pt x="9" y="46"/>
                  </a:cubicBezTo>
                  <a:cubicBezTo>
                    <a:pt x="3" y="33"/>
                    <a:pt x="0" y="19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4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09" name="Forma libre 75"/>
            <p:cNvSpPr>
              <a:spLocks/>
            </p:cNvSpPr>
            <p:nvPr/>
          </p:nvSpPr>
          <p:spPr bwMode="auto">
            <a:xfrm>
              <a:off x="1217613" y="3180153"/>
              <a:ext cx="207963" cy="420688"/>
            </a:xfrm>
            <a:custGeom>
              <a:avLst/>
              <a:gdLst>
                <a:gd name="T0" fmla="*/ 85 w 85"/>
                <a:gd name="T1" fmla="*/ 0 h 172"/>
                <a:gd name="T2" fmla="*/ 1 w 85"/>
                <a:gd name="T3" fmla="*/ 86 h 172"/>
                <a:gd name="T4" fmla="*/ 1 w 85"/>
                <a:gd name="T5" fmla="*/ 86 h 172"/>
                <a:gd name="T6" fmla="*/ 1 w 85"/>
                <a:gd name="T7" fmla="*/ 86 h 172"/>
                <a:gd name="T8" fmla="*/ 1 w 85"/>
                <a:gd name="T9" fmla="*/ 86 h 172"/>
                <a:gd name="T10" fmla="*/ 1 w 85"/>
                <a:gd name="T11" fmla="*/ 86 h 172"/>
                <a:gd name="T12" fmla="*/ 1 w 85"/>
                <a:gd name="T13" fmla="*/ 86 h 172"/>
                <a:gd name="T14" fmla="*/ 1 w 85"/>
                <a:gd name="T15" fmla="*/ 86 h 172"/>
                <a:gd name="T16" fmla="*/ 1 w 85"/>
                <a:gd name="T17" fmla="*/ 86 h 172"/>
                <a:gd name="T18" fmla="*/ 1 w 85"/>
                <a:gd name="T19" fmla="*/ 87 h 172"/>
                <a:gd name="T20" fmla="*/ 1 w 85"/>
                <a:gd name="T21" fmla="*/ 87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7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8 h 172"/>
                <a:gd name="T34" fmla="*/ 1 w 85"/>
                <a:gd name="T35" fmla="*/ 88 h 172"/>
                <a:gd name="T36" fmla="*/ 1 w 85"/>
                <a:gd name="T37" fmla="*/ 88 h 172"/>
                <a:gd name="T38" fmla="*/ 1 w 85"/>
                <a:gd name="T39" fmla="*/ 88 h 172"/>
                <a:gd name="T40" fmla="*/ 1 w 85"/>
                <a:gd name="T41" fmla="*/ 88 h 172"/>
                <a:gd name="T42" fmla="*/ 1 w 85"/>
                <a:gd name="T43" fmla="*/ 89 h 172"/>
                <a:gd name="T44" fmla="*/ 1 w 85"/>
                <a:gd name="T45" fmla="*/ 89 h 172"/>
                <a:gd name="T46" fmla="*/ 1 w 85"/>
                <a:gd name="T47" fmla="*/ 89 h 172"/>
                <a:gd name="T48" fmla="*/ 1 w 85"/>
                <a:gd name="T49" fmla="*/ 89 h 172"/>
                <a:gd name="T50" fmla="*/ 1 w 85"/>
                <a:gd name="T51" fmla="*/ 90 h 172"/>
                <a:gd name="T52" fmla="*/ 1 w 85"/>
                <a:gd name="T53" fmla="*/ 90 h 172"/>
                <a:gd name="T54" fmla="*/ 1 w 85"/>
                <a:gd name="T55" fmla="*/ 90 h 172"/>
                <a:gd name="T56" fmla="*/ 1 w 85"/>
                <a:gd name="T57" fmla="*/ 90 h 172"/>
                <a:gd name="T58" fmla="*/ 9 w 85"/>
                <a:gd name="T59" fmla="*/ 132 h 172"/>
                <a:gd name="T60" fmla="*/ 9 w 85"/>
                <a:gd name="T61" fmla="*/ 132 h 172"/>
                <a:gd name="T62" fmla="*/ 9 w 85"/>
                <a:gd name="T63" fmla="*/ 132 h 172"/>
                <a:gd name="T64" fmla="*/ 9 w 85"/>
                <a:gd name="T65" fmla="*/ 132 h 172"/>
                <a:gd name="T66" fmla="*/ 9 w 85"/>
                <a:gd name="T67" fmla="*/ 132 h 172"/>
                <a:gd name="T68" fmla="*/ 9 w 85"/>
                <a:gd name="T69" fmla="*/ 132 h 172"/>
                <a:gd name="T70" fmla="*/ 10 w 85"/>
                <a:gd name="T71" fmla="*/ 133 h 172"/>
                <a:gd name="T72" fmla="*/ 10 w 85"/>
                <a:gd name="T73" fmla="*/ 133 h 172"/>
                <a:gd name="T74" fmla="*/ 10 w 85"/>
                <a:gd name="T75" fmla="*/ 133 h 172"/>
                <a:gd name="T76" fmla="*/ 10 w 85"/>
                <a:gd name="T77" fmla="*/ 133 h 172"/>
                <a:gd name="T78" fmla="*/ 10 w 85"/>
                <a:gd name="T79" fmla="*/ 133 h 172"/>
                <a:gd name="T80" fmla="*/ 10 w 85"/>
                <a:gd name="T81" fmla="*/ 133 h 172"/>
                <a:gd name="T82" fmla="*/ 10 w 85"/>
                <a:gd name="T83" fmla="*/ 133 h 172"/>
                <a:gd name="T84" fmla="*/ 10 w 85"/>
                <a:gd name="T85" fmla="*/ 133 h 172"/>
                <a:gd name="T86" fmla="*/ 10 w 85"/>
                <a:gd name="T87" fmla="*/ 134 h 172"/>
                <a:gd name="T88" fmla="*/ 10 w 85"/>
                <a:gd name="T89" fmla="*/ 134 h 172"/>
                <a:gd name="T90" fmla="*/ 10 w 85"/>
                <a:gd name="T91" fmla="*/ 134 h 172"/>
                <a:gd name="T92" fmla="*/ 10 w 85"/>
                <a:gd name="T93" fmla="*/ 134 h 172"/>
                <a:gd name="T94" fmla="*/ 10 w 85"/>
                <a:gd name="T95" fmla="*/ 134 h 172"/>
                <a:gd name="T96" fmla="*/ 45 w 85"/>
                <a:gd name="T97" fmla="*/ 172 h 172"/>
                <a:gd name="T98" fmla="*/ 42 w 85"/>
                <a:gd name="T99" fmla="*/ 170 h 172"/>
                <a:gd name="T100" fmla="*/ 27 w 85"/>
                <a:gd name="T101" fmla="*/ 147 h 172"/>
                <a:gd name="T102" fmla="*/ 16 w 85"/>
                <a:gd name="T103" fmla="*/ 93 h 172"/>
                <a:gd name="T104" fmla="*/ 16 w 85"/>
                <a:gd name="T105" fmla="*/ 92 h 172"/>
                <a:gd name="T106" fmla="*/ 22 w 85"/>
                <a:gd name="T107" fmla="*/ 65 h 172"/>
                <a:gd name="T108" fmla="*/ 52 w 85"/>
                <a:gd name="T109" fmla="*/ 20 h 172"/>
                <a:gd name="T110" fmla="*/ 85 w 85"/>
                <a:gd name="T111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5" h="172">
                  <a:moveTo>
                    <a:pt x="85" y="0"/>
                  </a:moveTo>
                  <a:cubicBezTo>
                    <a:pt x="41" y="4"/>
                    <a:pt x="5" y="40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0" y="105"/>
                    <a:pt x="3" y="119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10" y="132"/>
                    <a:pt x="10" y="132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8" y="150"/>
                    <a:pt x="30" y="163"/>
                    <a:pt x="45" y="172"/>
                  </a:cubicBezTo>
                  <a:cubicBezTo>
                    <a:pt x="44" y="171"/>
                    <a:pt x="43" y="171"/>
                    <a:pt x="42" y="170"/>
                  </a:cubicBezTo>
                  <a:cubicBezTo>
                    <a:pt x="37" y="162"/>
                    <a:pt x="32" y="155"/>
                    <a:pt x="27" y="147"/>
                  </a:cubicBezTo>
                  <a:cubicBezTo>
                    <a:pt x="19" y="130"/>
                    <a:pt x="15" y="112"/>
                    <a:pt x="16" y="93"/>
                  </a:cubicBezTo>
                  <a:cubicBezTo>
                    <a:pt x="16" y="93"/>
                    <a:pt x="16" y="93"/>
                    <a:pt x="16" y="92"/>
                  </a:cubicBezTo>
                  <a:cubicBezTo>
                    <a:pt x="18" y="83"/>
                    <a:pt x="20" y="74"/>
                    <a:pt x="22" y="65"/>
                  </a:cubicBezTo>
                  <a:cubicBezTo>
                    <a:pt x="28" y="47"/>
                    <a:pt x="38" y="32"/>
                    <a:pt x="52" y="20"/>
                  </a:cubicBezTo>
                  <a:cubicBezTo>
                    <a:pt x="62" y="11"/>
                    <a:pt x="73" y="4"/>
                    <a:pt x="8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30" name="Rectángulo 96"/>
            <p:cNvSpPr>
              <a:spLocks noChangeArrowheads="1"/>
            </p:cNvSpPr>
            <p:nvPr/>
          </p:nvSpPr>
          <p:spPr bwMode="auto">
            <a:xfrm>
              <a:off x="1311275" y="3330966"/>
              <a:ext cx="27622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31" name="Rectángulo 97"/>
            <p:cNvSpPr>
              <a:spLocks noChangeArrowheads="1"/>
            </p:cNvSpPr>
            <p:nvPr/>
          </p:nvSpPr>
          <p:spPr bwMode="auto">
            <a:xfrm>
              <a:off x="1229995" y="3243653"/>
              <a:ext cx="394339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i="0" u="none" strike="noStrike" cap="none" normalizeH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100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12" name="Grupo 11">
            <a:extLst>
              <a:ext uri="{FF2B5EF4-FFF2-40B4-BE49-F238E27FC236}">
                <a16:creationId xmlns:a16="http://schemas.microsoft.com/office/drawing/2014/main" xmlns="" id="{66117B53-F129-43DD-B790-EF130F89CAE8}"/>
              </a:ext>
            </a:extLst>
          </p:cNvPr>
          <p:cNvGrpSpPr/>
          <p:nvPr/>
        </p:nvGrpSpPr>
        <p:grpSpPr>
          <a:xfrm>
            <a:off x="958850" y="3851666"/>
            <a:ext cx="566738" cy="568325"/>
            <a:chOff x="958850" y="3851666"/>
            <a:chExt cx="566738" cy="568325"/>
          </a:xfrm>
        </p:grpSpPr>
        <p:sp>
          <p:nvSpPr>
            <p:cNvPr id="210" name="Elipse 76"/>
            <p:cNvSpPr>
              <a:spLocks noChangeArrowheads="1"/>
            </p:cNvSpPr>
            <p:nvPr/>
          </p:nvSpPr>
          <p:spPr bwMode="auto">
            <a:xfrm>
              <a:off x="958850" y="3851666"/>
              <a:ext cx="566738" cy="568325"/>
            </a:xfrm>
            <a:prstGeom prst="ellipse">
              <a:avLst/>
            </a:pr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11" name="Elipse 77"/>
            <p:cNvSpPr>
              <a:spLocks noChangeArrowheads="1"/>
            </p:cNvSpPr>
            <p:nvPr/>
          </p:nvSpPr>
          <p:spPr bwMode="auto">
            <a:xfrm>
              <a:off x="1012825" y="3905641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12" name="Forma libre 78"/>
            <p:cNvSpPr>
              <a:spLocks noEditPoints="1"/>
            </p:cNvSpPr>
            <p:nvPr/>
          </p:nvSpPr>
          <p:spPr bwMode="auto">
            <a:xfrm>
              <a:off x="1012825" y="4132653"/>
              <a:ext cx="44450" cy="134938"/>
            </a:xfrm>
            <a:custGeom>
              <a:avLst/>
              <a:gdLst>
                <a:gd name="T0" fmla="*/ 18 w 18"/>
                <a:gd name="T1" fmla="*/ 55 h 55"/>
                <a:gd name="T2" fmla="*/ 18 w 18"/>
                <a:gd name="T3" fmla="*/ 55 h 55"/>
                <a:gd name="T4" fmla="*/ 18 w 18"/>
                <a:gd name="T5" fmla="*/ 55 h 55"/>
                <a:gd name="T6" fmla="*/ 18 w 18"/>
                <a:gd name="T7" fmla="*/ 55 h 55"/>
                <a:gd name="T8" fmla="*/ 18 w 18"/>
                <a:gd name="T9" fmla="*/ 55 h 55"/>
                <a:gd name="T10" fmla="*/ 18 w 18"/>
                <a:gd name="T11" fmla="*/ 55 h 55"/>
                <a:gd name="T12" fmla="*/ 17 w 18"/>
                <a:gd name="T13" fmla="*/ 55 h 55"/>
                <a:gd name="T14" fmla="*/ 18 w 18"/>
                <a:gd name="T15" fmla="*/ 55 h 55"/>
                <a:gd name="T16" fmla="*/ 17 w 18"/>
                <a:gd name="T17" fmla="*/ 55 h 55"/>
                <a:gd name="T18" fmla="*/ 0 w 18"/>
                <a:gd name="T19" fmla="*/ 1 h 55"/>
                <a:gd name="T20" fmla="*/ 17 w 18"/>
                <a:gd name="T21" fmla="*/ 55 h 55"/>
                <a:gd name="T22" fmla="*/ 0 w 18"/>
                <a:gd name="T23" fmla="*/ 1 h 55"/>
                <a:gd name="T24" fmla="*/ 0 w 18"/>
                <a:gd name="T25" fmla="*/ 1 h 55"/>
                <a:gd name="T26" fmla="*/ 0 w 18"/>
                <a:gd name="T27" fmla="*/ 1 h 55"/>
                <a:gd name="T28" fmla="*/ 0 w 18"/>
                <a:gd name="T29" fmla="*/ 1 h 55"/>
                <a:gd name="T30" fmla="*/ 0 w 18"/>
                <a:gd name="T31" fmla="*/ 1 h 55"/>
                <a:gd name="T32" fmla="*/ 0 w 18"/>
                <a:gd name="T33" fmla="*/ 1 h 55"/>
                <a:gd name="T34" fmla="*/ 0 w 18"/>
                <a:gd name="T35" fmla="*/ 1 h 55"/>
                <a:gd name="T36" fmla="*/ 0 w 18"/>
                <a:gd name="T37" fmla="*/ 0 h 55"/>
                <a:gd name="T38" fmla="*/ 0 w 18"/>
                <a:gd name="T39" fmla="*/ 1 h 55"/>
                <a:gd name="T40" fmla="*/ 0 w 18"/>
                <a:gd name="T41" fmla="*/ 1 h 55"/>
                <a:gd name="T42" fmla="*/ 0 w 18"/>
                <a:gd name="T43" fmla="*/ 0 h 55"/>
                <a:gd name="T44" fmla="*/ 0 w 18"/>
                <a:gd name="T45" fmla="*/ 0 h 55"/>
                <a:gd name="T46" fmla="*/ 0 w 18"/>
                <a:gd name="T47" fmla="*/ 0 h 55"/>
                <a:gd name="T48" fmla="*/ 0 w 18"/>
                <a:gd name="T49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8" h="55">
                  <a:moveTo>
                    <a:pt x="18" y="55"/>
                  </a:moveTo>
                  <a:cubicBezTo>
                    <a:pt x="18" y="55"/>
                    <a:pt x="18" y="55"/>
                    <a:pt x="18" y="55"/>
                  </a:cubicBezTo>
                  <a:cubicBezTo>
                    <a:pt x="18" y="55"/>
                    <a:pt x="18" y="55"/>
                    <a:pt x="18" y="55"/>
                  </a:cubicBezTo>
                  <a:moveTo>
                    <a:pt x="18" y="55"/>
                  </a:moveTo>
                  <a:cubicBezTo>
                    <a:pt x="18" y="55"/>
                    <a:pt x="18" y="55"/>
                    <a:pt x="18" y="55"/>
                  </a:cubicBezTo>
                  <a:cubicBezTo>
                    <a:pt x="18" y="55"/>
                    <a:pt x="18" y="55"/>
                    <a:pt x="18" y="55"/>
                  </a:cubicBezTo>
                  <a:moveTo>
                    <a:pt x="17" y="55"/>
                  </a:moveTo>
                  <a:cubicBezTo>
                    <a:pt x="17" y="55"/>
                    <a:pt x="18" y="55"/>
                    <a:pt x="18" y="55"/>
                  </a:cubicBezTo>
                  <a:cubicBezTo>
                    <a:pt x="18" y="55"/>
                    <a:pt x="17" y="55"/>
                    <a:pt x="17" y="55"/>
                  </a:cubicBezTo>
                  <a:moveTo>
                    <a:pt x="0" y="1"/>
                  </a:moveTo>
                  <a:cubicBezTo>
                    <a:pt x="0" y="21"/>
                    <a:pt x="7" y="40"/>
                    <a:pt x="17" y="55"/>
                  </a:cubicBezTo>
                  <a:cubicBezTo>
                    <a:pt x="7" y="40"/>
                    <a:pt x="0" y="2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13" name="Forma libre 79"/>
            <p:cNvSpPr>
              <a:spLocks/>
            </p:cNvSpPr>
            <p:nvPr/>
          </p:nvSpPr>
          <p:spPr bwMode="auto">
            <a:xfrm>
              <a:off x="1012825" y="3908816"/>
              <a:ext cx="193675" cy="427038"/>
            </a:xfrm>
            <a:custGeom>
              <a:avLst/>
              <a:gdLst>
                <a:gd name="T0" fmla="*/ 79 w 79"/>
                <a:gd name="T1" fmla="*/ 0 h 175"/>
                <a:gd name="T2" fmla="*/ 0 w 79"/>
                <a:gd name="T3" fmla="*/ 92 h 175"/>
                <a:gd name="T4" fmla="*/ 0 w 79"/>
                <a:gd name="T5" fmla="*/ 92 h 175"/>
                <a:gd name="T6" fmla="*/ 0 w 79"/>
                <a:gd name="T7" fmla="*/ 92 h 175"/>
                <a:gd name="T8" fmla="*/ 0 w 79"/>
                <a:gd name="T9" fmla="*/ 93 h 175"/>
                <a:gd name="T10" fmla="*/ 0 w 79"/>
                <a:gd name="T11" fmla="*/ 93 h 175"/>
                <a:gd name="T12" fmla="*/ 0 w 79"/>
                <a:gd name="T13" fmla="*/ 93 h 175"/>
                <a:gd name="T14" fmla="*/ 0 w 79"/>
                <a:gd name="T15" fmla="*/ 93 h 175"/>
                <a:gd name="T16" fmla="*/ 0 w 79"/>
                <a:gd name="T17" fmla="*/ 93 h 175"/>
                <a:gd name="T18" fmla="*/ 0 w 79"/>
                <a:gd name="T19" fmla="*/ 93 h 175"/>
                <a:gd name="T20" fmla="*/ 17 w 79"/>
                <a:gd name="T21" fmla="*/ 147 h 175"/>
                <a:gd name="T22" fmla="*/ 17 w 79"/>
                <a:gd name="T23" fmla="*/ 147 h 175"/>
                <a:gd name="T24" fmla="*/ 18 w 79"/>
                <a:gd name="T25" fmla="*/ 147 h 175"/>
                <a:gd name="T26" fmla="*/ 18 w 79"/>
                <a:gd name="T27" fmla="*/ 147 h 175"/>
                <a:gd name="T28" fmla="*/ 18 w 79"/>
                <a:gd name="T29" fmla="*/ 147 h 175"/>
                <a:gd name="T30" fmla="*/ 18 w 79"/>
                <a:gd name="T31" fmla="*/ 147 h 175"/>
                <a:gd name="T32" fmla="*/ 18 w 79"/>
                <a:gd name="T33" fmla="*/ 147 h 175"/>
                <a:gd name="T34" fmla="*/ 49 w 79"/>
                <a:gd name="T35" fmla="*/ 175 h 175"/>
                <a:gd name="T36" fmla="*/ 47 w 79"/>
                <a:gd name="T37" fmla="*/ 172 h 175"/>
                <a:gd name="T38" fmla="*/ 30 w 79"/>
                <a:gd name="T39" fmla="*/ 151 h 175"/>
                <a:gd name="T40" fmla="*/ 16 w 79"/>
                <a:gd name="T41" fmla="*/ 98 h 175"/>
                <a:gd name="T42" fmla="*/ 16 w 79"/>
                <a:gd name="T43" fmla="*/ 97 h 175"/>
                <a:gd name="T44" fmla="*/ 20 w 79"/>
                <a:gd name="T45" fmla="*/ 69 h 175"/>
                <a:gd name="T46" fmla="*/ 47 w 79"/>
                <a:gd name="T47" fmla="*/ 22 h 175"/>
                <a:gd name="T48" fmla="*/ 79 w 79"/>
                <a:gd name="T49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9" h="175">
                  <a:moveTo>
                    <a:pt x="79" y="0"/>
                  </a:moveTo>
                  <a:cubicBezTo>
                    <a:pt x="34" y="7"/>
                    <a:pt x="0" y="46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113"/>
                    <a:pt x="7" y="132"/>
                    <a:pt x="17" y="147"/>
                  </a:cubicBezTo>
                  <a:cubicBezTo>
                    <a:pt x="17" y="147"/>
                    <a:pt x="17" y="147"/>
                    <a:pt x="17" y="147"/>
                  </a:cubicBezTo>
                  <a:cubicBezTo>
                    <a:pt x="17" y="147"/>
                    <a:pt x="18" y="147"/>
                    <a:pt x="18" y="147"/>
                  </a:cubicBezTo>
                  <a:cubicBezTo>
                    <a:pt x="18" y="147"/>
                    <a:pt x="18" y="147"/>
                    <a:pt x="18" y="147"/>
                  </a:cubicBezTo>
                  <a:cubicBezTo>
                    <a:pt x="18" y="147"/>
                    <a:pt x="18" y="147"/>
                    <a:pt x="18" y="147"/>
                  </a:cubicBezTo>
                  <a:cubicBezTo>
                    <a:pt x="18" y="147"/>
                    <a:pt x="18" y="147"/>
                    <a:pt x="18" y="147"/>
                  </a:cubicBezTo>
                  <a:cubicBezTo>
                    <a:pt x="18" y="147"/>
                    <a:pt x="18" y="147"/>
                    <a:pt x="18" y="147"/>
                  </a:cubicBezTo>
                  <a:cubicBezTo>
                    <a:pt x="26" y="159"/>
                    <a:pt x="37" y="168"/>
                    <a:pt x="49" y="175"/>
                  </a:cubicBezTo>
                  <a:cubicBezTo>
                    <a:pt x="48" y="174"/>
                    <a:pt x="47" y="173"/>
                    <a:pt x="47" y="172"/>
                  </a:cubicBezTo>
                  <a:cubicBezTo>
                    <a:pt x="41" y="165"/>
                    <a:pt x="36" y="158"/>
                    <a:pt x="30" y="151"/>
                  </a:cubicBezTo>
                  <a:cubicBezTo>
                    <a:pt x="21" y="135"/>
                    <a:pt x="16" y="117"/>
                    <a:pt x="16" y="98"/>
                  </a:cubicBezTo>
                  <a:cubicBezTo>
                    <a:pt x="16" y="97"/>
                    <a:pt x="16" y="97"/>
                    <a:pt x="16" y="97"/>
                  </a:cubicBezTo>
                  <a:cubicBezTo>
                    <a:pt x="17" y="87"/>
                    <a:pt x="18" y="78"/>
                    <a:pt x="20" y="69"/>
                  </a:cubicBezTo>
                  <a:cubicBezTo>
                    <a:pt x="25" y="51"/>
                    <a:pt x="34" y="35"/>
                    <a:pt x="47" y="22"/>
                  </a:cubicBezTo>
                  <a:cubicBezTo>
                    <a:pt x="56" y="13"/>
                    <a:pt x="67" y="6"/>
                    <a:pt x="7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32" name="Rectángulo 98"/>
            <p:cNvSpPr>
              <a:spLocks noChangeArrowheads="1"/>
            </p:cNvSpPr>
            <p:nvPr/>
          </p:nvSpPr>
          <p:spPr bwMode="auto">
            <a:xfrm>
              <a:off x="1171575" y="4067566"/>
              <a:ext cx="139700" cy="19050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33" name="Rectángulo 99"/>
            <p:cNvSpPr>
              <a:spLocks noChangeArrowheads="1"/>
            </p:cNvSpPr>
            <p:nvPr/>
          </p:nvSpPr>
          <p:spPr bwMode="auto">
            <a:xfrm>
              <a:off x="1102678" y="3946281"/>
              <a:ext cx="262892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i="0" u="none" strike="noStrike" cap="none" normalizeH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90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xmlns="" id="{97FCA8A5-BE53-4DE2-B750-C9C39D2E3E8F}"/>
              </a:ext>
            </a:extLst>
          </p:cNvPr>
          <p:cNvGrpSpPr/>
          <p:nvPr/>
        </p:nvGrpSpPr>
        <p:grpSpPr>
          <a:xfrm>
            <a:off x="1162050" y="4580328"/>
            <a:ext cx="569913" cy="568325"/>
            <a:chOff x="1162050" y="4580328"/>
            <a:chExt cx="569913" cy="568325"/>
          </a:xfrm>
        </p:grpSpPr>
        <p:sp>
          <p:nvSpPr>
            <p:cNvPr id="214" name="Forma libre 80"/>
            <p:cNvSpPr>
              <a:spLocks/>
            </p:cNvSpPr>
            <p:nvPr/>
          </p:nvSpPr>
          <p:spPr bwMode="auto">
            <a:xfrm>
              <a:off x="1162050" y="4580328"/>
              <a:ext cx="569913" cy="568325"/>
            </a:xfrm>
            <a:custGeom>
              <a:avLst/>
              <a:gdLst>
                <a:gd name="T0" fmla="*/ 116 w 233"/>
                <a:gd name="T1" fmla="*/ 0 h 232"/>
                <a:gd name="T2" fmla="*/ 232 w 233"/>
                <a:gd name="T3" fmla="*/ 116 h 232"/>
                <a:gd name="T4" fmla="*/ 117 w 233"/>
                <a:gd name="T5" fmla="*/ 232 h 232"/>
                <a:gd name="T6" fmla="*/ 0 w 233"/>
                <a:gd name="T7" fmla="*/ 116 h 232"/>
                <a:gd name="T8" fmla="*/ 116 w 233"/>
                <a:gd name="T9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232">
                  <a:moveTo>
                    <a:pt x="116" y="0"/>
                  </a:moveTo>
                  <a:cubicBezTo>
                    <a:pt x="180" y="0"/>
                    <a:pt x="232" y="52"/>
                    <a:pt x="232" y="116"/>
                  </a:cubicBezTo>
                  <a:cubicBezTo>
                    <a:pt x="233" y="180"/>
                    <a:pt x="180" y="232"/>
                    <a:pt x="117" y="232"/>
                  </a:cubicBezTo>
                  <a:cubicBezTo>
                    <a:pt x="53" y="232"/>
                    <a:pt x="1" y="180"/>
                    <a:pt x="0" y="116"/>
                  </a:cubicBezTo>
                  <a:cubicBezTo>
                    <a:pt x="0" y="52"/>
                    <a:pt x="52" y="0"/>
                    <a:pt x="116" y="0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15" name="Forma libre 81"/>
            <p:cNvSpPr>
              <a:spLocks/>
            </p:cNvSpPr>
            <p:nvPr/>
          </p:nvSpPr>
          <p:spPr bwMode="auto">
            <a:xfrm>
              <a:off x="1217613" y="4637478"/>
              <a:ext cx="457200" cy="457200"/>
            </a:xfrm>
            <a:custGeom>
              <a:avLst/>
              <a:gdLst>
                <a:gd name="T0" fmla="*/ 93 w 187"/>
                <a:gd name="T1" fmla="*/ 0 h 187"/>
                <a:gd name="T2" fmla="*/ 187 w 187"/>
                <a:gd name="T3" fmla="*/ 93 h 187"/>
                <a:gd name="T4" fmla="*/ 94 w 187"/>
                <a:gd name="T5" fmla="*/ 187 h 187"/>
                <a:gd name="T6" fmla="*/ 0 w 187"/>
                <a:gd name="T7" fmla="*/ 93 h 187"/>
                <a:gd name="T8" fmla="*/ 93 w 187"/>
                <a:gd name="T9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" h="187">
                  <a:moveTo>
                    <a:pt x="93" y="0"/>
                  </a:moveTo>
                  <a:cubicBezTo>
                    <a:pt x="145" y="0"/>
                    <a:pt x="187" y="41"/>
                    <a:pt x="187" y="93"/>
                  </a:cubicBezTo>
                  <a:cubicBezTo>
                    <a:pt x="187" y="144"/>
                    <a:pt x="145" y="187"/>
                    <a:pt x="94" y="187"/>
                  </a:cubicBezTo>
                  <a:cubicBezTo>
                    <a:pt x="42" y="187"/>
                    <a:pt x="0" y="145"/>
                    <a:pt x="0" y="93"/>
                  </a:cubicBezTo>
                  <a:cubicBezTo>
                    <a:pt x="0" y="42"/>
                    <a:pt x="42" y="0"/>
                    <a:pt x="93" y="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16" name="Forma libre 82"/>
            <p:cNvSpPr>
              <a:spLocks noEditPoints="1"/>
            </p:cNvSpPr>
            <p:nvPr/>
          </p:nvSpPr>
          <p:spPr bwMode="auto">
            <a:xfrm>
              <a:off x="1217613" y="4827978"/>
              <a:ext cx="17463" cy="123825"/>
            </a:xfrm>
            <a:custGeom>
              <a:avLst/>
              <a:gdLst>
                <a:gd name="T0" fmla="*/ 7 w 7"/>
                <a:gd name="T1" fmla="*/ 51 h 51"/>
                <a:gd name="T2" fmla="*/ 7 w 7"/>
                <a:gd name="T3" fmla="*/ 50 h 51"/>
                <a:gd name="T4" fmla="*/ 7 w 7"/>
                <a:gd name="T5" fmla="*/ 50 h 51"/>
                <a:gd name="T6" fmla="*/ 7 w 7"/>
                <a:gd name="T7" fmla="*/ 50 h 51"/>
                <a:gd name="T8" fmla="*/ 7 w 7"/>
                <a:gd name="T9" fmla="*/ 49 h 51"/>
                <a:gd name="T10" fmla="*/ 0 w 7"/>
                <a:gd name="T11" fmla="*/ 16 h 51"/>
                <a:gd name="T12" fmla="*/ 0 w 7"/>
                <a:gd name="T13" fmla="*/ 16 h 51"/>
                <a:gd name="T14" fmla="*/ 0 w 7"/>
                <a:gd name="T15" fmla="*/ 16 h 51"/>
                <a:gd name="T16" fmla="*/ 0 w 7"/>
                <a:gd name="T17" fmla="*/ 16 h 51"/>
                <a:gd name="T18" fmla="*/ 0 w 7"/>
                <a:gd name="T19" fmla="*/ 15 h 51"/>
                <a:gd name="T20" fmla="*/ 0 w 7"/>
                <a:gd name="T21" fmla="*/ 15 h 51"/>
                <a:gd name="T22" fmla="*/ 0 w 7"/>
                <a:gd name="T23" fmla="*/ 15 h 51"/>
                <a:gd name="T24" fmla="*/ 0 w 7"/>
                <a:gd name="T25" fmla="*/ 14 h 51"/>
                <a:gd name="T26" fmla="*/ 0 w 7"/>
                <a:gd name="T27" fmla="*/ 14 h 51"/>
                <a:gd name="T28" fmla="*/ 0 w 7"/>
                <a:gd name="T29" fmla="*/ 14 h 51"/>
                <a:gd name="T30" fmla="*/ 0 w 7"/>
                <a:gd name="T31" fmla="*/ 14 h 51"/>
                <a:gd name="T32" fmla="*/ 0 w 7"/>
                <a:gd name="T33" fmla="*/ 13 h 51"/>
                <a:gd name="T34" fmla="*/ 0 w 7"/>
                <a:gd name="T35" fmla="*/ 13 h 51"/>
                <a:gd name="T36" fmla="*/ 0 w 7"/>
                <a:gd name="T37" fmla="*/ 13 h 51"/>
                <a:gd name="T38" fmla="*/ 0 w 7"/>
                <a:gd name="T39" fmla="*/ 12 h 51"/>
                <a:gd name="T40" fmla="*/ 0 w 7"/>
                <a:gd name="T41" fmla="*/ 12 h 51"/>
                <a:gd name="T42" fmla="*/ 0 w 7"/>
                <a:gd name="T43" fmla="*/ 12 h 51"/>
                <a:gd name="T44" fmla="*/ 0 w 7"/>
                <a:gd name="T45" fmla="*/ 12 h 51"/>
                <a:gd name="T46" fmla="*/ 0 w 7"/>
                <a:gd name="T47" fmla="*/ 11 h 51"/>
                <a:gd name="T48" fmla="*/ 0 w 7"/>
                <a:gd name="T49" fmla="*/ 11 h 51"/>
                <a:gd name="T50" fmla="*/ 0 w 7"/>
                <a:gd name="T51" fmla="*/ 11 h 51"/>
                <a:gd name="T52" fmla="*/ 0 w 7"/>
                <a:gd name="T53" fmla="*/ 10 h 51"/>
                <a:gd name="T54" fmla="*/ 0 w 7"/>
                <a:gd name="T55" fmla="*/ 10 h 51"/>
                <a:gd name="T56" fmla="*/ 0 w 7"/>
                <a:gd name="T57" fmla="*/ 10 h 51"/>
                <a:gd name="T58" fmla="*/ 0 w 7"/>
                <a:gd name="T59" fmla="*/ 9 h 51"/>
                <a:gd name="T60" fmla="*/ 0 w 7"/>
                <a:gd name="T61" fmla="*/ 9 h 51"/>
                <a:gd name="T62" fmla="*/ 0 w 7"/>
                <a:gd name="T63" fmla="*/ 9 h 51"/>
                <a:gd name="T64" fmla="*/ 0 w 7"/>
                <a:gd name="T65" fmla="*/ 9 h 51"/>
                <a:gd name="T66" fmla="*/ 0 w 7"/>
                <a:gd name="T67" fmla="*/ 8 h 51"/>
                <a:gd name="T68" fmla="*/ 0 w 7"/>
                <a:gd name="T69" fmla="*/ 8 h 51"/>
                <a:gd name="T70" fmla="*/ 0 w 7"/>
                <a:gd name="T71" fmla="*/ 8 h 51"/>
                <a:gd name="T72" fmla="*/ 0 w 7"/>
                <a:gd name="T73" fmla="*/ 7 h 51"/>
                <a:gd name="T74" fmla="*/ 0 w 7"/>
                <a:gd name="T75" fmla="*/ 7 h 51"/>
                <a:gd name="T76" fmla="*/ 0 w 7"/>
                <a:gd name="T77" fmla="*/ 7 h 51"/>
                <a:gd name="T78" fmla="*/ 0 w 7"/>
                <a:gd name="T79" fmla="*/ 6 h 51"/>
                <a:gd name="T80" fmla="*/ 0 w 7"/>
                <a:gd name="T81" fmla="*/ 6 h 51"/>
                <a:gd name="T82" fmla="*/ 0 w 7"/>
                <a:gd name="T83" fmla="*/ 6 h 51"/>
                <a:gd name="T84" fmla="*/ 0 w 7"/>
                <a:gd name="T85" fmla="*/ 6 h 51"/>
                <a:gd name="T86" fmla="*/ 0 w 7"/>
                <a:gd name="T87" fmla="*/ 5 h 51"/>
                <a:gd name="T88" fmla="*/ 1 w 7"/>
                <a:gd name="T89" fmla="*/ 5 h 51"/>
                <a:gd name="T90" fmla="*/ 1 w 7"/>
                <a:gd name="T91" fmla="*/ 5 h 51"/>
                <a:gd name="T92" fmla="*/ 1 w 7"/>
                <a:gd name="T93" fmla="*/ 4 h 51"/>
                <a:gd name="T94" fmla="*/ 1 w 7"/>
                <a:gd name="T95" fmla="*/ 4 h 51"/>
                <a:gd name="T96" fmla="*/ 1 w 7"/>
                <a:gd name="T97" fmla="*/ 3 h 51"/>
                <a:gd name="T98" fmla="*/ 1 w 7"/>
                <a:gd name="T99" fmla="*/ 3 h 51"/>
                <a:gd name="T100" fmla="*/ 1 w 7"/>
                <a:gd name="T101" fmla="*/ 3 h 51"/>
                <a:gd name="T102" fmla="*/ 1 w 7"/>
                <a:gd name="T103" fmla="*/ 3 h 51"/>
                <a:gd name="T104" fmla="*/ 1 w 7"/>
                <a:gd name="T105" fmla="*/ 2 h 51"/>
                <a:gd name="T106" fmla="*/ 1 w 7"/>
                <a:gd name="T107" fmla="*/ 1 h 51"/>
                <a:gd name="T108" fmla="*/ 1 w 7"/>
                <a:gd name="T109" fmla="*/ 1 h 51"/>
                <a:gd name="T110" fmla="*/ 1 w 7"/>
                <a:gd name="T111" fmla="*/ 1 h 51"/>
                <a:gd name="T112" fmla="*/ 1 w 7"/>
                <a:gd name="T113" fmla="*/ 0 h 51"/>
                <a:gd name="T114" fmla="*/ 1 w 7"/>
                <a:gd name="T115" fmla="*/ 0 h 51"/>
                <a:gd name="T116" fmla="*/ 1 w 7"/>
                <a:gd name="T11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" h="51">
                  <a:moveTo>
                    <a:pt x="7" y="51"/>
                  </a:moveTo>
                  <a:cubicBezTo>
                    <a:pt x="7" y="51"/>
                    <a:pt x="7" y="51"/>
                    <a:pt x="7" y="51"/>
                  </a:cubicBezTo>
                  <a:cubicBezTo>
                    <a:pt x="7" y="51"/>
                    <a:pt x="7" y="51"/>
                    <a:pt x="7" y="51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49"/>
                  </a:moveTo>
                  <a:cubicBezTo>
                    <a:pt x="7" y="49"/>
                    <a:pt x="7" y="50"/>
                    <a:pt x="7" y="50"/>
                  </a:cubicBezTo>
                  <a:cubicBezTo>
                    <a:pt x="7" y="50"/>
                    <a:pt x="7" y="49"/>
                    <a:pt x="7" y="49"/>
                  </a:cubicBezTo>
                  <a:moveTo>
                    <a:pt x="0" y="16"/>
                  </a:moveTo>
                  <a:cubicBezTo>
                    <a:pt x="0" y="28"/>
                    <a:pt x="2" y="39"/>
                    <a:pt x="6" y="49"/>
                  </a:cubicBezTo>
                  <a:cubicBezTo>
                    <a:pt x="2" y="39"/>
                    <a:pt x="0" y="28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2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6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17" name="Forma libre 83"/>
            <p:cNvSpPr>
              <a:spLocks/>
            </p:cNvSpPr>
            <p:nvPr/>
          </p:nvSpPr>
          <p:spPr bwMode="auto">
            <a:xfrm>
              <a:off x="1217613" y="4639066"/>
              <a:ext cx="190500" cy="425450"/>
            </a:xfrm>
            <a:custGeom>
              <a:avLst/>
              <a:gdLst>
                <a:gd name="T0" fmla="*/ 1 w 78"/>
                <a:gd name="T1" fmla="*/ 77 h 174"/>
                <a:gd name="T2" fmla="*/ 1 w 78"/>
                <a:gd name="T3" fmla="*/ 77 h 174"/>
                <a:gd name="T4" fmla="*/ 1 w 78"/>
                <a:gd name="T5" fmla="*/ 77 h 174"/>
                <a:gd name="T6" fmla="*/ 1 w 78"/>
                <a:gd name="T7" fmla="*/ 78 h 174"/>
                <a:gd name="T8" fmla="*/ 1 w 78"/>
                <a:gd name="T9" fmla="*/ 78 h 174"/>
                <a:gd name="T10" fmla="*/ 1 w 78"/>
                <a:gd name="T11" fmla="*/ 78 h 174"/>
                <a:gd name="T12" fmla="*/ 1 w 78"/>
                <a:gd name="T13" fmla="*/ 79 h 174"/>
                <a:gd name="T14" fmla="*/ 1 w 78"/>
                <a:gd name="T15" fmla="*/ 80 h 174"/>
                <a:gd name="T16" fmla="*/ 1 w 78"/>
                <a:gd name="T17" fmla="*/ 80 h 174"/>
                <a:gd name="T18" fmla="*/ 1 w 78"/>
                <a:gd name="T19" fmla="*/ 80 h 174"/>
                <a:gd name="T20" fmla="*/ 1 w 78"/>
                <a:gd name="T21" fmla="*/ 80 h 174"/>
                <a:gd name="T22" fmla="*/ 1 w 78"/>
                <a:gd name="T23" fmla="*/ 81 h 174"/>
                <a:gd name="T24" fmla="*/ 1 w 78"/>
                <a:gd name="T25" fmla="*/ 81 h 174"/>
                <a:gd name="T26" fmla="*/ 1 w 78"/>
                <a:gd name="T27" fmla="*/ 82 h 174"/>
                <a:gd name="T28" fmla="*/ 1 w 78"/>
                <a:gd name="T29" fmla="*/ 82 h 174"/>
                <a:gd name="T30" fmla="*/ 0 w 78"/>
                <a:gd name="T31" fmla="*/ 82 h 174"/>
                <a:gd name="T32" fmla="*/ 0 w 78"/>
                <a:gd name="T33" fmla="*/ 82 h 174"/>
                <a:gd name="T34" fmla="*/ 0 w 78"/>
                <a:gd name="T35" fmla="*/ 83 h 174"/>
                <a:gd name="T36" fmla="*/ 0 w 78"/>
                <a:gd name="T37" fmla="*/ 83 h 174"/>
                <a:gd name="T38" fmla="*/ 0 w 78"/>
                <a:gd name="T39" fmla="*/ 83 h 174"/>
                <a:gd name="T40" fmla="*/ 0 w 78"/>
                <a:gd name="T41" fmla="*/ 84 h 174"/>
                <a:gd name="T42" fmla="*/ 0 w 78"/>
                <a:gd name="T43" fmla="*/ 84 h 174"/>
                <a:gd name="T44" fmla="*/ 0 w 78"/>
                <a:gd name="T45" fmla="*/ 84 h 174"/>
                <a:gd name="T46" fmla="*/ 0 w 78"/>
                <a:gd name="T47" fmla="*/ 85 h 174"/>
                <a:gd name="T48" fmla="*/ 0 w 78"/>
                <a:gd name="T49" fmla="*/ 85 h 174"/>
                <a:gd name="T50" fmla="*/ 0 w 78"/>
                <a:gd name="T51" fmla="*/ 85 h 174"/>
                <a:gd name="T52" fmla="*/ 0 w 78"/>
                <a:gd name="T53" fmla="*/ 85 h 174"/>
                <a:gd name="T54" fmla="*/ 0 w 78"/>
                <a:gd name="T55" fmla="*/ 86 h 174"/>
                <a:gd name="T56" fmla="*/ 0 w 78"/>
                <a:gd name="T57" fmla="*/ 86 h 174"/>
                <a:gd name="T58" fmla="*/ 0 w 78"/>
                <a:gd name="T59" fmla="*/ 86 h 174"/>
                <a:gd name="T60" fmla="*/ 0 w 78"/>
                <a:gd name="T61" fmla="*/ 87 h 174"/>
                <a:gd name="T62" fmla="*/ 0 w 78"/>
                <a:gd name="T63" fmla="*/ 87 h 174"/>
                <a:gd name="T64" fmla="*/ 0 w 78"/>
                <a:gd name="T65" fmla="*/ 87 h 174"/>
                <a:gd name="T66" fmla="*/ 0 w 78"/>
                <a:gd name="T67" fmla="*/ 87 h 174"/>
                <a:gd name="T68" fmla="*/ 0 w 78"/>
                <a:gd name="T69" fmla="*/ 88 h 174"/>
                <a:gd name="T70" fmla="*/ 0 w 78"/>
                <a:gd name="T71" fmla="*/ 88 h 174"/>
                <a:gd name="T72" fmla="*/ 0 w 78"/>
                <a:gd name="T73" fmla="*/ 88 h 174"/>
                <a:gd name="T74" fmla="*/ 0 w 78"/>
                <a:gd name="T75" fmla="*/ 89 h 174"/>
                <a:gd name="T76" fmla="*/ 0 w 78"/>
                <a:gd name="T77" fmla="*/ 89 h 174"/>
                <a:gd name="T78" fmla="*/ 0 w 78"/>
                <a:gd name="T79" fmla="*/ 89 h 174"/>
                <a:gd name="T80" fmla="*/ 0 w 78"/>
                <a:gd name="T81" fmla="*/ 90 h 174"/>
                <a:gd name="T82" fmla="*/ 0 w 78"/>
                <a:gd name="T83" fmla="*/ 90 h 174"/>
                <a:gd name="T84" fmla="*/ 0 w 78"/>
                <a:gd name="T85" fmla="*/ 90 h 174"/>
                <a:gd name="T86" fmla="*/ 0 w 78"/>
                <a:gd name="T87" fmla="*/ 90 h 174"/>
                <a:gd name="T88" fmla="*/ 0 w 78"/>
                <a:gd name="T89" fmla="*/ 91 h 174"/>
                <a:gd name="T90" fmla="*/ 0 w 78"/>
                <a:gd name="T91" fmla="*/ 91 h 174"/>
                <a:gd name="T92" fmla="*/ 0 w 78"/>
                <a:gd name="T93" fmla="*/ 91 h 174"/>
                <a:gd name="T94" fmla="*/ 0 w 78"/>
                <a:gd name="T95" fmla="*/ 92 h 174"/>
                <a:gd name="T96" fmla="*/ 0 w 78"/>
                <a:gd name="T97" fmla="*/ 92 h 174"/>
                <a:gd name="T98" fmla="*/ 0 w 78"/>
                <a:gd name="T99" fmla="*/ 92 h 174"/>
                <a:gd name="T100" fmla="*/ 0 w 78"/>
                <a:gd name="T101" fmla="*/ 93 h 174"/>
                <a:gd name="T102" fmla="*/ 0 w 78"/>
                <a:gd name="T103" fmla="*/ 93 h 174"/>
                <a:gd name="T104" fmla="*/ 0 w 78"/>
                <a:gd name="T105" fmla="*/ 93 h 174"/>
                <a:gd name="T106" fmla="*/ 0 w 78"/>
                <a:gd name="T107" fmla="*/ 93 h 174"/>
                <a:gd name="T108" fmla="*/ 7 w 78"/>
                <a:gd name="T109" fmla="*/ 126 h 174"/>
                <a:gd name="T110" fmla="*/ 7 w 78"/>
                <a:gd name="T111" fmla="*/ 127 h 174"/>
                <a:gd name="T112" fmla="*/ 7 w 78"/>
                <a:gd name="T113" fmla="*/ 127 h 174"/>
                <a:gd name="T114" fmla="*/ 7 w 78"/>
                <a:gd name="T115" fmla="*/ 127 h 174"/>
                <a:gd name="T116" fmla="*/ 7 w 78"/>
                <a:gd name="T117" fmla="*/ 128 h 174"/>
                <a:gd name="T118" fmla="*/ 49 w 78"/>
                <a:gd name="T119" fmla="*/ 174 h 174"/>
                <a:gd name="T120" fmla="*/ 30 w 78"/>
                <a:gd name="T121" fmla="*/ 151 h 174"/>
                <a:gd name="T122" fmla="*/ 16 w 78"/>
                <a:gd name="T123" fmla="*/ 96 h 174"/>
                <a:gd name="T124" fmla="*/ 46 w 78"/>
                <a:gd name="T125" fmla="*/ 22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8" h="174">
                  <a:moveTo>
                    <a:pt x="78" y="0"/>
                  </a:moveTo>
                  <a:cubicBezTo>
                    <a:pt x="39" y="6"/>
                    <a:pt x="8" y="3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79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105"/>
                    <a:pt x="2" y="116"/>
                    <a:pt x="6" y="126"/>
                  </a:cubicBezTo>
                  <a:cubicBezTo>
                    <a:pt x="7" y="126"/>
                    <a:pt x="7" y="126"/>
                    <a:pt x="7" y="126"/>
                  </a:cubicBezTo>
                  <a:cubicBezTo>
                    <a:pt x="7" y="126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8"/>
                  </a:cubicBezTo>
                  <a:cubicBezTo>
                    <a:pt x="7" y="128"/>
                    <a:pt x="7" y="128"/>
                    <a:pt x="7" y="128"/>
                  </a:cubicBezTo>
                  <a:cubicBezTo>
                    <a:pt x="15" y="148"/>
                    <a:pt x="30" y="164"/>
                    <a:pt x="49" y="174"/>
                  </a:cubicBezTo>
                  <a:cubicBezTo>
                    <a:pt x="48" y="174"/>
                    <a:pt x="47" y="173"/>
                    <a:pt x="47" y="172"/>
                  </a:cubicBezTo>
                  <a:cubicBezTo>
                    <a:pt x="41" y="165"/>
                    <a:pt x="36" y="158"/>
                    <a:pt x="30" y="151"/>
                  </a:cubicBezTo>
                  <a:cubicBezTo>
                    <a:pt x="20" y="134"/>
                    <a:pt x="16" y="116"/>
                    <a:pt x="16" y="97"/>
                  </a:cubicBezTo>
                  <a:cubicBezTo>
                    <a:pt x="16" y="97"/>
                    <a:pt x="16" y="97"/>
                    <a:pt x="16" y="96"/>
                  </a:cubicBezTo>
                  <a:cubicBezTo>
                    <a:pt x="17" y="87"/>
                    <a:pt x="18" y="78"/>
                    <a:pt x="19" y="68"/>
                  </a:cubicBezTo>
                  <a:cubicBezTo>
                    <a:pt x="24" y="50"/>
                    <a:pt x="33" y="35"/>
                    <a:pt x="46" y="22"/>
                  </a:cubicBezTo>
                  <a:cubicBezTo>
                    <a:pt x="56" y="12"/>
                    <a:pt x="67" y="5"/>
                    <a:pt x="7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34" name="Rectángulo 100"/>
            <p:cNvSpPr>
              <a:spLocks noChangeArrowheads="1"/>
            </p:cNvSpPr>
            <p:nvPr/>
          </p:nvSpPr>
          <p:spPr bwMode="auto">
            <a:xfrm>
              <a:off x="1376363" y="4759716"/>
              <a:ext cx="139700" cy="19050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35" name="Rectángulo 101"/>
            <p:cNvSpPr>
              <a:spLocks noChangeArrowheads="1"/>
            </p:cNvSpPr>
            <p:nvPr/>
          </p:nvSpPr>
          <p:spPr bwMode="auto">
            <a:xfrm>
              <a:off x="1303338" y="4699391"/>
              <a:ext cx="262892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80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10" name="Grupo 9">
            <a:extLst>
              <a:ext uri="{FF2B5EF4-FFF2-40B4-BE49-F238E27FC236}">
                <a16:creationId xmlns:a16="http://schemas.microsoft.com/office/drawing/2014/main" xmlns="" id="{18CB1458-2E32-468F-BD8F-C288DA493A63}"/>
              </a:ext>
            </a:extLst>
          </p:cNvPr>
          <p:cNvGrpSpPr/>
          <p:nvPr/>
        </p:nvGrpSpPr>
        <p:grpSpPr>
          <a:xfrm>
            <a:off x="1663700" y="5123253"/>
            <a:ext cx="579438" cy="577850"/>
            <a:chOff x="1663700" y="5123253"/>
            <a:chExt cx="579438" cy="577850"/>
          </a:xfrm>
        </p:grpSpPr>
        <p:sp>
          <p:nvSpPr>
            <p:cNvPr id="218" name="Forma libre 84"/>
            <p:cNvSpPr>
              <a:spLocks/>
            </p:cNvSpPr>
            <p:nvPr/>
          </p:nvSpPr>
          <p:spPr bwMode="auto">
            <a:xfrm>
              <a:off x="1663700" y="5123253"/>
              <a:ext cx="579438" cy="577850"/>
            </a:xfrm>
            <a:custGeom>
              <a:avLst/>
              <a:gdLst>
                <a:gd name="T0" fmla="*/ 123 w 237"/>
                <a:gd name="T1" fmla="*/ 2 h 236"/>
                <a:gd name="T2" fmla="*/ 235 w 237"/>
                <a:gd name="T3" fmla="*/ 122 h 236"/>
                <a:gd name="T4" fmla="*/ 115 w 237"/>
                <a:gd name="T5" fmla="*/ 234 h 236"/>
                <a:gd name="T6" fmla="*/ 3 w 237"/>
                <a:gd name="T7" fmla="*/ 114 h 236"/>
                <a:gd name="T8" fmla="*/ 123 w 237"/>
                <a:gd name="T9" fmla="*/ 2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236">
                  <a:moveTo>
                    <a:pt x="123" y="2"/>
                  </a:moveTo>
                  <a:cubicBezTo>
                    <a:pt x="187" y="4"/>
                    <a:pt x="237" y="58"/>
                    <a:pt x="235" y="122"/>
                  </a:cubicBezTo>
                  <a:cubicBezTo>
                    <a:pt x="232" y="186"/>
                    <a:pt x="178" y="236"/>
                    <a:pt x="115" y="234"/>
                  </a:cubicBezTo>
                  <a:cubicBezTo>
                    <a:pt x="51" y="231"/>
                    <a:pt x="0" y="178"/>
                    <a:pt x="3" y="114"/>
                  </a:cubicBezTo>
                  <a:cubicBezTo>
                    <a:pt x="5" y="50"/>
                    <a:pt x="59" y="0"/>
                    <a:pt x="123" y="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19" name="Forma libre 85"/>
            <p:cNvSpPr>
              <a:spLocks/>
            </p:cNvSpPr>
            <p:nvPr/>
          </p:nvSpPr>
          <p:spPr bwMode="auto">
            <a:xfrm>
              <a:off x="1719263" y="5180403"/>
              <a:ext cx="466725" cy="463550"/>
            </a:xfrm>
            <a:custGeom>
              <a:avLst/>
              <a:gdLst>
                <a:gd name="T0" fmla="*/ 99 w 191"/>
                <a:gd name="T1" fmla="*/ 1 h 190"/>
                <a:gd name="T2" fmla="*/ 189 w 191"/>
                <a:gd name="T3" fmla="*/ 98 h 190"/>
                <a:gd name="T4" fmla="*/ 92 w 191"/>
                <a:gd name="T5" fmla="*/ 188 h 190"/>
                <a:gd name="T6" fmla="*/ 2 w 191"/>
                <a:gd name="T7" fmla="*/ 91 h 190"/>
                <a:gd name="T8" fmla="*/ 99 w 191"/>
                <a:gd name="T9" fmla="*/ 1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1" h="190">
                  <a:moveTo>
                    <a:pt x="99" y="1"/>
                  </a:moveTo>
                  <a:cubicBezTo>
                    <a:pt x="150" y="3"/>
                    <a:pt x="191" y="47"/>
                    <a:pt x="189" y="98"/>
                  </a:cubicBezTo>
                  <a:cubicBezTo>
                    <a:pt x="187" y="149"/>
                    <a:pt x="144" y="190"/>
                    <a:pt x="92" y="188"/>
                  </a:cubicBezTo>
                  <a:cubicBezTo>
                    <a:pt x="41" y="186"/>
                    <a:pt x="0" y="143"/>
                    <a:pt x="2" y="91"/>
                  </a:cubicBezTo>
                  <a:cubicBezTo>
                    <a:pt x="4" y="40"/>
                    <a:pt x="47" y="0"/>
                    <a:pt x="99" y="1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0" name="Forma libre 86"/>
            <p:cNvSpPr>
              <a:spLocks noEditPoints="1"/>
            </p:cNvSpPr>
            <p:nvPr/>
          </p:nvSpPr>
          <p:spPr bwMode="auto">
            <a:xfrm>
              <a:off x="1724025" y="5348678"/>
              <a:ext cx="9525" cy="117475"/>
            </a:xfrm>
            <a:custGeom>
              <a:avLst/>
              <a:gdLst>
                <a:gd name="T0" fmla="*/ 3 w 4"/>
                <a:gd name="T1" fmla="*/ 47 h 48"/>
                <a:gd name="T2" fmla="*/ 3 w 4"/>
                <a:gd name="T3" fmla="*/ 47 h 48"/>
                <a:gd name="T4" fmla="*/ 2 w 4"/>
                <a:gd name="T5" fmla="*/ 47 h 48"/>
                <a:gd name="T6" fmla="*/ 2 w 4"/>
                <a:gd name="T7" fmla="*/ 46 h 48"/>
                <a:gd name="T8" fmla="*/ 2 w 4"/>
                <a:gd name="T9" fmla="*/ 46 h 48"/>
                <a:gd name="T10" fmla="*/ 0 w 4"/>
                <a:gd name="T11" fmla="*/ 23 h 48"/>
                <a:gd name="T12" fmla="*/ 0 w 4"/>
                <a:gd name="T13" fmla="*/ 22 h 48"/>
                <a:gd name="T14" fmla="*/ 0 w 4"/>
                <a:gd name="T15" fmla="*/ 22 h 48"/>
                <a:gd name="T16" fmla="*/ 0 w 4"/>
                <a:gd name="T17" fmla="*/ 22 h 48"/>
                <a:gd name="T18" fmla="*/ 0 w 4"/>
                <a:gd name="T19" fmla="*/ 22 h 48"/>
                <a:gd name="T20" fmla="*/ 0 w 4"/>
                <a:gd name="T21" fmla="*/ 21 h 48"/>
                <a:gd name="T22" fmla="*/ 0 w 4"/>
                <a:gd name="T23" fmla="*/ 20 h 48"/>
                <a:gd name="T24" fmla="*/ 0 w 4"/>
                <a:gd name="T25" fmla="*/ 20 h 48"/>
                <a:gd name="T26" fmla="*/ 0 w 4"/>
                <a:gd name="T27" fmla="*/ 20 h 48"/>
                <a:gd name="T28" fmla="*/ 0 w 4"/>
                <a:gd name="T29" fmla="*/ 19 h 48"/>
                <a:gd name="T30" fmla="*/ 0 w 4"/>
                <a:gd name="T31" fmla="*/ 19 h 48"/>
                <a:gd name="T32" fmla="*/ 0 w 4"/>
                <a:gd name="T33" fmla="*/ 19 h 48"/>
                <a:gd name="T34" fmla="*/ 0 w 4"/>
                <a:gd name="T35" fmla="*/ 18 h 48"/>
                <a:gd name="T36" fmla="*/ 0 w 4"/>
                <a:gd name="T37" fmla="*/ 18 h 48"/>
                <a:gd name="T38" fmla="*/ 0 w 4"/>
                <a:gd name="T39" fmla="*/ 18 h 48"/>
                <a:gd name="T40" fmla="*/ 1 w 4"/>
                <a:gd name="T41" fmla="*/ 17 h 48"/>
                <a:gd name="T42" fmla="*/ 1 w 4"/>
                <a:gd name="T43" fmla="*/ 17 h 48"/>
                <a:gd name="T44" fmla="*/ 1 w 4"/>
                <a:gd name="T45" fmla="*/ 16 h 48"/>
                <a:gd name="T46" fmla="*/ 1 w 4"/>
                <a:gd name="T47" fmla="*/ 15 h 48"/>
                <a:gd name="T48" fmla="*/ 1 w 4"/>
                <a:gd name="T49" fmla="*/ 15 h 48"/>
                <a:gd name="T50" fmla="*/ 1 w 4"/>
                <a:gd name="T51" fmla="*/ 15 h 48"/>
                <a:gd name="T52" fmla="*/ 1 w 4"/>
                <a:gd name="T53" fmla="*/ 14 h 48"/>
                <a:gd name="T54" fmla="*/ 1 w 4"/>
                <a:gd name="T55" fmla="*/ 14 h 48"/>
                <a:gd name="T56" fmla="*/ 1 w 4"/>
                <a:gd name="T57" fmla="*/ 14 h 48"/>
                <a:gd name="T58" fmla="*/ 1 w 4"/>
                <a:gd name="T59" fmla="*/ 13 h 48"/>
                <a:gd name="T60" fmla="*/ 1 w 4"/>
                <a:gd name="T61" fmla="*/ 13 h 48"/>
                <a:gd name="T62" fmla="*/ 1 w 4"/>
                <a:gd name="T63" fmla="*/ 11 h 48"/>
                <a:gd name="T64" fmla="*/ 1 w 4"/>
                <a:gd name="T65" fmla="*/ 11 h 48"/>
                <a:gd name="T66" fmla="*/ 1 w 4"/>
                <a:gd name="T67" fmla="*/ 11 h 48"/>
                <a:gd name="T68" fmla="*/ 1 w 4"/>
                <a:gd name="T69" fmla="*/ 10 h 48"/>
                <a:gd name="T70" fmla="*/ 1 w 4"/>
                <a:gd name="T71" fmla="*/ 10 h 48"/>
                <a:gd name="T72" fmla="*/ 1 w 4"/>
                <a:gd name="T73" fmla="*/ 10 h 48"/>
                <a:gd name="T74" fmla="*/ 2 w 4"/>
                <a:gd name="T75" fmla="*/ 9 h 48"/>
                <a:gd name="T76" fmla="*/ 2 w 4"/>
                <a:gd name="T77" fmla="*/ 8 h 48"/>
                <a:gd name="T78" fmla="*/ 2 w 4"/>
                <a:gd name="T79" fmla="*/ 8 h 48"/>
                <a:gd name="T80" fmla="*/ 2 w 4"/>
                <a:gd name="T81" fmla="*/ 8 h 48"/>
                <a:gd name="T82" fmla="*/ 2 w 4"/>
                <a:gd name="T83" fmla="*/ 7 h 48"/>
                <a:gd name="T84" fmla="*/ 2 w 4"/>
                <a:gd name="T85" fmla="*/ 7 h 48"/>
                <a:gd name="T86" fmla="*/ 2 w 4"/>
                <a:gd name="T87" fmla="*/ 6 h 48"/>
                <a:gd name="T88" fmla="*/ 2 w 4"/>
                <a:gd name="T89" fmla="*/ 5 h 48"/>
                <a:gd name="T90" fmla="*/ 2 w 4"/>
                <a:gd name="T91" fmla="*/ 5 h 48"/>
                <a:gd name="T92" fmla="*/ 2 w 4"/>
                <a:gd name="T93" fmla="*/ 5 h 48"/>
                <a:gd name="T94" fmla="*/ 3 w 4"/>
                <a:gd name="T95" fmla="*/ 4 h 48"/>
                <a:gd name="T96" fmla="*/ 3 w 4"/>
                <a:gd name="T97" fmla="*/ 4 h 48"/>
                <a:gd name="T98" fmla="*/ 3 w 4"/>
                <a:gd name="T99" fmla="*/ 4 h 48"/>
                <a:gd name="T100" fmla="*/ 3 w 4"/>
                <a:gd name="T101" fmla="*/ 3 h 48"/>
                <a:gd name="T102" fmla="*/ 3 w 4"/>
                <a:gd name="T103" fmla="*/ 3 h 48"/>
                <a:gd name="T104" fmla="*/ 3 w 4"/>
                <a:gd name="T105" fmla="*/ 3 h 48"/>
                <a:gd name="T106" fmla="*/ 3 w 4"/>
                <a:gd name="T107" fmla="*/ 2 h 48"/>
                <a:gd name="T108" fmla="*/ 3 w 4"/>
                <a:gd name="T109" fmla="*/ 2 h 48"/>
                <a:gd name="T110" fmla="*/ 3 w 4"/>
                <a:gd name="T111" fmla="*/ 1 h 48"/>
                <a:gd name="T112" fmla="*/ 3 w 4"/>
                <a:gd name="T113" fmla="*/ 1 h 48"/>
                <a:gd name="T114" fmla="*/ 4 w 4"/>
                <a:gd name="T115" fmla="*/ 1 h 48"/>
                <a:gd name="T116" fmla="*/ 4 w 4"/>
                <a:gd name="T11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" h="48">
                  <a:moveTo>
                    <a:pt x="3" y="48"/>
                  </a:moveTo>
                  <a:cubicBezTo>
                    <a:pt x="3" y="48"/>
                    <a:pt x="3" y="48"/>
                    <a:pt x="3" y="48"/>
                  </a:cubicBezTo>
                  <a:cubicBezTo>
                    <a:pt x="3" y="48"/>
                    <a:pt x="3" y="48"/>
                    <a:pt x="3" y="48"/>
                  </a:cubicBezTo>
                  <a:moveTo>
                    <a:pt x="3" y="47"/>
                  </a:moveTo>
                  <a:cubicBezTo>
                    <a:pt x="3" y="47"/>
                    <a:pt x="3" y="47"/>
                    <a:pt x="3" y="47"/>
                  </a:cubicBezTo>
                  <a:cubicBezTo>
                    <a:pt x="3" y="47"/>
                    <a:pt x="3" y="47"/>
                    <a:pt x="3" y="47"/>
                  </a:cubicBezTo>
                  <a:moveTo>
                    <a:pt x="2" y="47"/>
                  </a:moveTo>
                  <a:cubicBezTo>
                    <a:pt x="3" y="47"/>
                    <a:pt x="3" y="47"/>
                    <a:pt x="3" y="47"/>
                  </a:cubicBezTo>
                  <a:cubicBezTo>
                    <a:pt x="3" y="47"/>
                    <a:pt x="3" y="47"/>
                    <a:pt x="2" y="47"/>
                  </a:cubicBezTo>
                  <a:moveTo>
                    <a:pt x="2" y="47"/>
                  </a:moveTo>
                  <a:cubicBezTo>
                    <a:pt x="2" y="47"/>
                    <a:pt x="2" y="47"/>
                    <a:pt x="2" y="47"/>
                  </a:cubicBezTo>
                  <a:cubicBezTo>
                    <a:pt x="2" y="47"/>
                    <a:pt x="2" y="47"/>
                    <a:pt x="2" y="47"/>
                  </a:cubicBezTo>
                  <a:moveTo>
                    <a:pt x="2" y="46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6"/>
                  </a:cubicBezTo>
                  <a:moveTo>
                    <a:pt x="2" y="46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6"/>
                  </a:cubicBezTo>
                  <a:moveTo>
                    <a:pt x="2" y="45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5"/>
                  </a:cubicBezTo>
                  <a:moveTo>
                    <a:pt x="0" y="23"/>
                  </a:moveTo>
                  <a:cubicBezTo>
                    <a:pt x="0" y="31"/>
                    <a:pt x="1" y="38"/>
                    <a:pt x="2" y="45"/>
                  </a:cubicBezTo>
                  <a:cubicBezTo>
                    <a:pt x="1" y="38"/>
                    <a:pt x="0" y="31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2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20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7"/>
                  </a:moveTo>
                  <a:cubicBezTo>
                    <a:pt x="1" y="17"/>
                    <a:pt x="0" y="17"/>
                    <a:pt x="0" y="17"/>
                  </a:cubicBezTo>
                  <a:cubicBezTo>
                    <a:pt x="0" y="17"/>
                    <a:pt x="1" y="17"/>
                    <a:pt x="1" y="17"/>
                  </a:cubicBezTo>
                  <a:moveTo>
                    <a:pt x="1" y="17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moveTo>
                    <a:pt x="1" y="16"/>
                  </a:moveTo>
                  <a:cubicBezTo>
                    <a:pt x="1" y="16"/>
                    <a:pt x="1" y="17"/>
                    <a:pt x="1" y="17"/>
                  </a:cubicBezTo>
                  <a:cubicBezTo>
                    <a:pt x="1" y="17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5"/>
                    <a:pt x="1" y="16"/>
                    <a:pt x="1" y="16"/>
                  </a:cubicBezTo>
                  <a:cubicBezTo>
                    <a:pt x="1" y="16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5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2"/>
                    <a:pt x="1" y="13"/>
                    <a:pt x="1" y="13"/>
                  </a:cubicBezTo>
                  <a:cubicBezTo>
                    <a:pt x="1" y="13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0"/>
                  </a:moveTo>
                  <a:cubicBezTo>
                    <a:pt x="1" y="10"/>
                    <a:pt x="1" y="11"/>
                    <a:pt x="1" y="11"/>
                  </a:cubicBezTo>
                  <a:cubicBezTo>
                    <a:pt x="1" y="11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2" y="9"/>
                  </a:moveTo>
                  <a:cubicBezTo>
                    <a:pt x="2" y="10"/>
                    <a:pt x="1" y="10"/>
                    <a:pt x="1" y="10"/>
                  </a:cubicBezTo>
                  <a:cubicBezTo>
                    <a:pt x="1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6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6"/>
                  </a:cubicBezTo>
                  <a:moveTo>
                    <a:pt x="2" y="6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moveTo>
                    <a:pt x="2" y="5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5"/>
                  </a:cubicBezTo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4"/>
                    <a:pt x="3" y="4"/>
                  </a:cubicBezTo>
                  <a:cubicBezTo>
                    <a:pt x="3" y="4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1"/>
                  </a:moveTo>
                  <a:cubicBezTo>
                    <a:pt x="3" y="1"/>
                    <a:pt x="3" y="2"/>
                    <a:pt x="3" y="2"/>
                  </a:cubicBezTo>
                  <a:cubicBezTo>
                    <a:pt x="3" y="2"/>
                    <a:pt x="3" y="1"/>
                    <a:pt x="3" y="1"/>
                  </a:cubicBezTo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1"/>
                  </a:cubicBezTo>
                  <a:cubicBezTo>
                    <a:pt x="4" y="0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1" name="Forma libre 87"/>
            <p:cNvSpPr>
              <a:spLocks/>
            </p:cNvSpPr>
            <p:nvPr/>
          </p:nvSpPr>
          <p:spPr bwMode="auto">
            <a:xfrm>
              <a:off x="1724025" y="5185166"/>
              <a:ext cx="200025" cy="422275"/>
            </a:xfrm>
            <a:custGeom>
              <a:avLst/>
              <a:gdLst>
                <a:gd name="T0" fmla="*/ 4 w 82"/>
                <a:gd name="T1" fmla="*/ 67 h 173"/>
                <a:gd name="T2" fmla="*/ 4 w 82"/>
                <a:gd name="T3" fmla="*/ 68 h 173"/>
                <a:gd name="T4" fmla="*/ 3 w 82"/>
                <a:gd name="T5" fmla="*/ 68 h 173"/>
                <a:gd name="T6" fmla="*/ 3 w 82"/>
                <a:gd name="T7" fmla="*/ 68 h 173"/>
                <a:gd name="T8" fmla="*/ 3 w 82"/>
                <a:gd name="T9" fmla="*/ 69 h 173"/>
                <a:gd name="T10" fmla="*/ 3 w 82"/>
                <a:gd name="T11" fmla="*/ 69 h 173"/>
                <a:gd name="T12" fmla="*/ 3 w 82"/>
                <a:gd name="T13" fmla="*/ 70 h 173"/>
                <a:gd name="T14" fmla="*/ 3 w 82"/>
                <a:gd name="T15" fmla="*/ 70 h 173"/>
                <a:gd name="T16" fmla="*/ 3 w 82"/>
                <a:gd name="T17" fmla="*/ 71 h 173"/>
                <a:gd name="T18" fmla="*/ 3 w 82"/>
                <a:gd name="T19" fmla="*/ 71 h 173"/>
                <a:gd name="T20" fmla="*/ 3 w 82"/>
                <a:gd name="T21" fmla="*/ 71 h 173"/>
                <a:gd name="T22" fmla="*/ 2 w 82"/>
                <a:gd name="T23" fmla="*/ 72 h 173"/>
                <a:gd name="T24" fmla="*/ 2 w 82"/>
                <a:gd name="T25" fmla="*/ 72 h 173"/>
                <a:gd name="T26" fmla="*/ 2 w 82"/>
                <a:gd name="T27" fmla="*/ 73 h 173"/>
                <a:gd name="T28" fmla="*/ 2 w 82"/>
                <a:gd name="T29" fmla="*/ 74 h 173"/>
                <a:gd name="T30" fmla="*/ 2 w 82"/>
                <a:gd name="T31" fmla="*/ 74 h 173"/>
                <a:gd name="T32" fmla="*/ 2 w 82"/>
                <a:gd name="T33" fmla="*/ 74 h 173"/>
                <a:gd name="T34" fmla="*/ 2 w 82"/>
                <a:gd name="T35" fmla="*/ 75 h 173"/>
                <a:gd name="T36" fmla="*/ 2 w 82"/>
                <a:gd name="T37" fmla="*/ 75 h 173"/>
                <a:gd name="T38" fmla="*/ 2 w 82"/>
                <a:gd name="T39" fmla="*/ 76 h 173"/>
                <a:gd name="T40" fmla="*/ 1 w 82"/>
                <a:gd name="T41" fmla="*/ 77 h 173"/>
                <a:gd name="T42" fmla="*/ 1 w 82"/>
                <a:gd name="T43" fmla="*/ 77 h 173"/>
                <a:gd name="T44" fmla="*/ 1 w 82"/>
                <a:gd name="T45" fmla="*/ 78 h 173"/>
                <a:gd name="T46" fmla="*/ 1 w 82"/>
                <a:gd name="T47" fmla="*/ 78 h 173"/>
                <a:gd name="T48" fmla="*/ 1 w 82"/>
                <a:gd name="T49" fmla="*/ 78 h 173"/>
                <a:gd name="T50" fmla="*/ 1 w 82"/>
                <a:gd name="T51" fmla="*/ 79 h 173"/>
                <a:gd name="T52" fmla="*/ 1 w 82"/>
                <a:gd name="T53" fmla="*/ 80 h 173"/>
                <a:gd name="T54" fmla="*/ 1 w 82"/>
                <a:gd name="T55" fmla="*/ 81 h 173"/>
                <a:gd name="T56" fmla="*/ 1 w 82"/>
                <a:gd name="T57" fmla="*/ 81 h 173"/>
                <a:gd name="T58" fmla="*/ 1 w 82"/>
                <a:gd name="T59" fmla="*/ 81 h 173"/>
                <a:gd name="T60" fmla="*/ 1 w 82"/>
                <a:gd name="T61" fmla="*/ 82 h 173"/>
                <a:gd name="T62" fmla="*/ 1 w 82"/>
                <a:gd name="T63" fmla="*/ 82 h 173"/>
                <a:gd name="T64" fmla="*/ 1 w 82"/>
                <a:gd name="T65" fmla="*/ 83 h 173"/>
                <a:gd name="T66" fmla="*/ 1 w 82"/>
                <a:gd name="T67" fmla="*/ 84 h 173"/>
                <a:gd name="T68" fmla="*/ 0 w 82"/>
                <a:gd name="T69" fmla="*/ 84 h 173"/>
                <a:gd name="T70" fmla="*/ 0 w 82"/>
                <a:gd name="T71" fmla="*/ 85 h 173"/>
                <a:gd name="T72" fmla="*/ 0 w 82"/>
                <a:gd name="T73" fmla="*/ 85 h 173"/>
                <a:gd name="T74" fmla="*/ 0 w 82"/>
                <a:gd name="T75" fmla="*/ 85 h 173"/>
                <a:gd name="T76" fmla="*/ 0 w 82"/>
                <a:gd name="T77" fmla="*/ 86 h 173"/>
                <a:gd name="T78" fmla="*/ 0 w 82"/>
                <a:gd name="T79" fmla="*/ 86 h 173"/>
                <a:gd name="T80" fmla="*/ 0 w 82"/>
                <a:gd name="T81" fmla="*/ 87 h 173"/>
                <a:gd name="T82" fmla="*/ 0 w 82"/>
                <a:gd name="T83" fmla="*/ 87 h 173"/>
                <a:gd name="T84" fmla="*/ 0 w 82"/>
                <a:gd name="T85" fmla="*/ 88 h 173"/>
                <a:gd name="T86" fmla="*/ 0 w 82"/>
                <a:gd name="T87" fmla="*/ 88 h 173"/>
                <a:gd name="T88" fmla="*/ 0 w 82"/>
                <a:gd name="T89" fmla="*/ 89 h 173"/>
                <a:gd name="T90" fmla="*/ 0 w 82"/>
                <a:gd name="T91" fmla="*/ 89 h 173"/>
                <a:gd name="T92" fmla="*/ 0 w 82"/>
                <a:gd name="T93" fmla="*/ 89 h 173"/>
                <a:gd name="T94" fmla="*/ 0 w 82"/>
                <a:gd name="T95" fmla="*/ 90 h 173"/>
                <a:gd name="T96" fmla="*/ 2 w 82"/>
                <a:gd name="T97" fmla="*/ 112 h 173"/>
                <a:gd name="T98" fmla="*/ 2 w 82"/>
                <a:gd name="T99" fmla="*/ 113 h 173"/>
                <a:gd name="T100" fmla="*/ 2 w 82"/>
                <a:gd name="T101" fmla="*/ 114 h 173"/>
                <a:gd name="T102" fmla="*/ 3 w 82"/>
                <a:gd name="T103" fmla="*/ 114 h 173"/>
                <a:gd name="T104" fmla="*/ 3 w 82"/>
                <a:gd name="T105" fmla="*/ 115 h 173"/>
                <a:gd name="T106" fmla="*/ 44 w 82"/>
                <a:gd name="T107" fmla="*/ 171 h 173"/>
                <a:gd name="T108" fmla="*/ 16 w 82"/>
                <a:gd name="T109" fmla="*/ 94 h 173"/>
                <a:gd name="T110" fmla="*/ 82 w 82"/>
                <a:gd name="T111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2" h="173">
                  <a:moveTo>
                    <a:pt x="82" y="0"/>
                  </a:moveTo>
                  <a:cubicBezTo>
                    <a:pt x="45" y="5"/>
                    <a:pt x="14" y="32"/>
                    <a:pt x="4" y="67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4" y="67"/>
                    <a:pt x="4" y="67"/>
                    <a:pt x="4" y="68"/>
                  </a:cubicBezTo>
                  <a:cubicBezTo>
                    <a:pt x="4" y="68"/>
                    <a:pt x="4" y="68"/>
                    <a:pt x="4" y="68"/>
                  </a:cubicBezTo>
                  <a:cubicBezTo>
                    <a:pt x="4" y="68"/>
                    <a:pt x="4" y="68"/>
                    <a:pt x="4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2"/>
                    <a:pt x="3" y="72"/>
                    <a:pt x="3" y="72"/>
                  </a:cubicBezTo>
                  <a:cubicBezTo>
                    <a:pt x="3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6"/>
                    <a:pt x="2" y="76"/>
                  </a:cubicBezTo>
                  <a:cubicBezTo>
                    <a:pt x="2" y="76"/>
                    <a:pt x="2" y="76"/>
                    <a:pt x="2" y="76"/>
                  </a:cubicBezTo>
                  <a:cubicBezTo>
                    <a:pt x="2" y="76"/>
                    <a:pt x="2" y="76"/>
                    <a:pt x="2" y="76"/>
                  </a:cubicBezTo>
                  <a:cubicBezTo>
                    <a:pt x="2" y="76"/>
                    <a:pt x="2" y="76"/>
                    <a:pt x="2" y="76"/>
                  </a:cubicBezTo>
                  <a:cubicBezTo>
                    <a:pt x="2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3"/>
                    <a:pt x="1" y="83"/>
                  </a:cubicBezTo>
                  <a:cubicBezTo>
                    <a:pt x="1" y="83"/>
                    <a:pt x="1" y="83"/>
                    <a:pt x="1" y="83"/>
                  </a:cubicBezTo>
                  <a:cubicBezTo>
                    <a:pt x="1" y="83"/>
                    <a:pt x="1" y="83"/>
                    <a:pt x="1" y="83"/>
                  </a:cubicBezTo>
                  <a:cubicBezTo>
                    <a:pt x="1" y="83"/>
                    <a:pt x="1" y="83"/>
                    <a:pt x="1" y="83"/>
                  </a:cubicBezTo>
                  <a:cubicBezTo>
                    <a:pt x="1" y="83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8"/>
                    <a:pt x="1" y="105"/>
                    <a:pt x="2" y="112"/>
                  </a:cubicBezTo>
                  <a:cubicBezTo>
                    <a:pt x="2" y="112"/>
                    <a:pt x="2" y="112"/>
                    <a:pt x="2" y="112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4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3" y="114"/>
                    <a:pt x="3" y="115"/>
                    <a:pt x="3" y="115"/>
                  </a:cubicBezTo>
                  <a:cubicBezTo>
                    <a:pt x="3" y="115"/>
                    <a:pt x="3" y="115"/>
                    <a:pt x="3" y="115"/>
                  </a:cubicBezTo>
                  <a:cubicBezTo>
                    <a:pt x="9" y="139"/>
                    <a:pt x="25" y="161"/>
                    <a:pt x="46" y="173"/>
                  </a:cubicBezTo>
                  <a:cubicBezTo>
                    <a:pt x="45" y="172"/>
                    <a:pt x="45" y="172"/>
                    <a:pt x="44" y="171"/>
                  </a:cubicBezTo>
                  <a:cubicBezTo>
                    <a:pt x="39" y="164"/>
                    <a:pt x="33" y="156"/>
                    <a:pt x="28" y="149"/>
                  </a:cubicBezTo>
                  <a:cubicBezTo>
                    <a:pt x="19" y="132"/>
                    <a:pt x="15" y="114"/>
                    <a:pt x="16" y="95"/>
                  </a:cubicBezTo>
                  <a:cubicBezTo>
                    <a:pt x="16" y="94"/>
                    <a:pt x="16" y="94"/>
                    <a:pt x="16" y="94"/>
                  </a:cubicBezTo>
                  <a:cubicBezTo>
                    <a:pt x="17" y="85"/>
                    <a:pt x="19" y="76"/>
                    <a:pt x="20" y="66"/>
                  </a:cubicBezTo>
                  <a:cubicBezTo>
                    <a:pt x="26" y="49"/>
                    <a:pt x="36" y="33"/>
                    <a:pt x="49" y="21"/>
                  </a:cubicBezTo>
                  <a:cubicBezTo>
                    <a:pt x="59" y="12"/>
                    <a:pt x="70" y="5"/>
                    <a:pt x="82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36" name="Rectángulo 102"/>
            <p:cNvSpPr>
              <a:spLocks noChangeArrowheads="1"/>
            </p:cNvSpPr>
            <p:nvPr/>
          </p:nvSpPr>
          <p:spPr bwMode="auto">
            <a:xfrm>
              <a:off x="1882775" y="5339153"/>
              <a:ext cx="147638" cy="1873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37" name="Rectángulo 103"/>
            <p:cNvSpPr>
              <a:spLocks noChangeArrowheads="1"/>
            </p:cNvSpPr>
            <p:nvPr/>
          </p:nvSpPr>
          <p:spPr bwMode="auto">
            <a:xfrm>
              <a:off x="1829118" y="5248666"/>
              <a:ext cx="262892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i="0" u="none" strike="noStrike" cap="none" normalizeH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70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241" name="Elipse 107"/>
          <p:cNvSpPr>
            <a:spLocks noChangeArrowheads="1"/>
          </p:cNvSpPr>
          <p:nvPr/>
        </p:nvSpPr>
        <p:spPr bwMode="auto">
          <a:xfrm>
            <a:off x="2600325" y="4042166"/>
            <a:ext cx="273050" cy="276225"/>
          </a:xfrm>
          <a:prstGeom prst="ellipse">
            <a:avLst/>
          </a:pr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2" name="Elipse 108"/>
          <p:cNvSpPr>
            <a:spLocks noChangeArrowheads="1"/>
          </p:cNvSpPr>
          <p:nvPr/>
        </p:nvSpPr>
        <p:spPr bwMode="auto">
          <a:xfrm>
            <a:off x="2659063" y="4104078"/>
            <a:ext cx="155575" cy="153988"/>
          </a:xfrm>
          <a:prstGeom prst="ellipse">
            <a:avLst/>
          </a:pr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3" name="Forma libre 109"/>
          <p:cNvSpPr>
            <a:spLocks/>
          </p:cNvSpPr>
          <p:nvPr/>
        </p:nvSpPr>
        <p:spPr bwMode="auto">
          <a:xfrm>
            <a:off x="1808163" y="1302141"/>
            <a:ext cx="377825" cy="323850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4" name="Forma libre 110"/>
          <p:cNvSpPr>
            <a:spLocks/>
          </p:cNvSpPr>
          <p:nvPr/>
        </p:nvSpPr>
        <p:spPr bwMode="auto">
          <a:xfrm>
            <a:off x="1963738" y="1218003"/>
            <a:ext cx="379413" cy="325438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5" name="Forma libre 111"/>
          <p:cNvSpPr>
            <a:spLocks/>
          </p:cNvSpPr>
          <p:nvPr/>
        </p:nvSpPr>
        <p:spPr bwMode="auto">
          <a:xfrm>
            <a:off x="30163" y="2205428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6" name="Forma libre 112"/>
          <p:cNvSpPr>
            <a:spLocks/>
          </p:cNvSpPr>
          <p:nvPr/>
        </p:nvSpPr>
        <p:spPr bwMode="auto">
          <a:xfrm>
            <a:off x="-104775" y="2321316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7" name="Forma libre 113"/>
          <p:cNvSpPr>
            <a:spLocks/>
          </p:cNvSpPr>
          <p:nvPr/>
        </p:nvSpPr>
        <p:spPr bwMode="auto">
          <a:xfrm>
            <a:off x="3340100" y="125927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8" name="Forma libre 114"/>
          <p:cNvSpPr>
            <a:spLocks/>
          </p:cNvSpPr>
          <p:nvPr/>
        </p:nvSpPr>
        <p:spPr bwMode="auto">
          <a:xfrm>
            <a:off x="3184525" y="117672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9" name="Forma libre 115"/>
          <p:cNvSpPr>
            <a:spLocks/>
          </p:cNvSpPr>
          <p:nvPr/>
        </p:nvSpPr>
        <p:spPr bwMode="auto">
          <a:xfrm>
            <a:off x="3446463" y="1371991"/>
            <a:ext cx="1558925" cy="1319213"/>
          </a:xfrm>
          <a:custGeom>
            <a:avLst/>
            <a:gdLst>
              <a:gd name="T0" fmla="*/ 0 w 638"/>
              <a:gd name="T1" fmla="*/ 194 h 539"/>
              <a:gd name="T2" fmla="*/ 0 w 638"/>
              <a:gd name="T3" fmla="*/ 193 h 539"/>
              <a:gd name="T4" fmla="*/ 444 w 638"/>
              <a:gd name="T5" fmla="*/ 95 h 539"/>
              <a:gd name="T6" fmla="*/ 543 w 638"/>
              <a:gd name="T7" fmla="*/ 539 h 539"/>
              <a:gd name="T8" fmla="*/ 543 w 638"/>
              <a:gd name="T9" fmla="*/ 539 h 539"/>
              <a:gd name="T10" fmla="*/ 0 w 638"/>
              <a:gd name="T11" fmla="*/ 194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39">
                <a:moveTo>
                  <a:pt x="0" y="194"/>
                </a:moveTo>
                <a:cubicBezTo>
                  <a:pt x="0" y="193"/>
                  <a:pt x="0" y="193"/>
                  <a:pt x="0" y="193"/>
                </a:cubicBezTo>
                <a:cubicBezTo>
                  <a:pt x="96" y="44"/>
                  <a:pt x="295" y="0"/>
                  <a:pt x="444" y="95"/>
                </a:cubicBezTo>
                <a:cubicBezTo>
                  <a:pt x="594" y="191"/>
                  <a:pt x="638" y="390"/>
                  <a:pt x="543" y="539"/>
                </a:cubicBezTo>
                <a:cubicBezTo>
                  <a:pt x="543" y="539"/>
                  <a:pt x="543" y="539"/>
                  <a:pt x="543" y="539"/>
                </a:cubicBezTo>
                <a:cubicBezTo>
                  <a:pt x="0" y="194"/>
                  <a:pt x="0" y="194"/>
                  <a:pt x="0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50" name="Forma libre 116"/>
          <p:cNvSpPr>
            <a:spLocks/>
          </p:cNvSpPr>
          <p:nvPr/>
        </p:nvSpPr>
        <p:spPr bwMode="auto">
          <a:xfrm>
            <a:off x="4773613" y="2661041"/>
            <a:ext cx="17463" cy="30163"/>
          </a:xfrm>
          <a:custGeom>
            <a:avLst/>
            <a:gdLst>
              <a:gd name="T0" fmla="*/ 7 w 7"/>
              <a:gd name="T1" fmla="*/ 0 h 12"/>
              <a:gd name="T2" fmla="*/ 0 w 7"/>
              <a:gd name="T3" fmla="*/ 12 h 12"/>
              <a:gd name="T4" fmla="*/ 7 w 7"/>
              <a:gd name="T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12">
                <a:moveTo>
                  <a:pt x="7" y="0"/>
                </a:moveTo>
                <a:cubicBezTo>
                  <a:pt x="5" y="4"/>
                  <a:pt x="2" y="8"/>
                  <a:pt x="0" y="12"/>
                </a:cubicBezTo>
                <a:cubicBezTo>
                  <a:pt x="2" y="8"/>
                  <a:pt x="5" y="4"/>
                  <a:pt x="7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51" name="Forma libre 117"/>
          <p:cNvSpPr>
            <a:spLocks/>
          </p:cNvSpPr>
          <p:nvPr/>
        </p:nvSpPr>
        <p:spPr bwMode="auto">
          <a:xfrm>
            <a:off x="4495800" y="1611703"/>
            <a:ext cx="363538" cy="1079500"/>
          </a:xfrm>
          <a:custGeom>
            <a:avLst/>
            <a:gdLst>
              <a:gd name="T0" fmla="*/ 0 w 149"/>
              <a:gd name="T1" fmla="*/ 0 h 441"/>
              <a:gd name="T2" fmla="*/ 0 w 149"/>
              <a:gd name="T3" fmla="*/ 2 h 441"/>
              <a:gd name="T4" fmla="*/ 44 w 149"/>
              <a:gd name="T5" fmla="*/ 139 h 441"/>
              <a:gd name="T6" fmla="*/ 39 w 149"/>
              <a:gd name="T7" fmla="*/ 394 h 441"/>
              <a:gd name="T8" fmla="*/ 114 w 149"/>
              <a:gd name="T9" fmla="*/ 441 h 441"/>
              <a:gd name="T10" fmla="*/ 114 w 149"/>
              <a:gd name="T11" fmla="*/ 441 h 441"/>
              <a:gd name="T12" fmla="*/ 114 w 149"/>
              <a:gd name="T13" fmla="*/ 441 h 441"/>
              <a:gd name="T14" fmla="*/ 121 w 149"/>
              <a:gd name="T15" fmla="*/ 429 h 441"/>
              <a:gd name="T16" fmla="*/ 135 w 149"/>
              <a:gd name="T17" fmla="*/ 391 h 441"/>
              <a:gd name="T18" fmla="*/ 143 w 149"/>
              <a:gd name="T19" fmla="*/ 278 h 441"/>
              <a:gd name="T20" fmla="*/ 88 w 149"/>
              <a:gd name="T21" fmla="*/ 95 h 441"/>
              <a:gd name="T22" fmla="*/ 0 w 149"/>
              <a:gd name="T23" fmla="*/ 0 h 4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1">
                <a:moveTo>
                  <a:pt x="0" y="0"/>
                </a:moveTo>
                <a:cubicBezTo>
                  <a:pt x="0" y="1"/>
                  <a:pt x="0" y="1"/>
                  <a:pt x="0" y="2"/>
                </a:cubicBezTo>
                <a:cubicBezTo>
                  <a:pt x="18" y="47"/>
                  <a:pt x="33" y="91"/>
                  <a:pt x="44" y="139"/>
                </a:cubicBezTo>
                <a:cubicBezTo>
                  <a:pt x="61" y="221"/>
                  <a:pt x="56" y="312"/>
                  <a:pt x="39" y="394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6" y="437"/>
                  <a:pt x="119" y="433"/>
                  <a:pt x="121" y="429"/>
                </a:cubicBezTo>
                <a:cubicBezTo>
                  <a:pt x="128" y="418"/>
                  <a:pt x="133" y="406"/>
                  <a:pt x="135" y="391"/>
                </a:cubicBezTo>
                <a:cubicBezTo>
                  <a:pt x="141" y="359"/>
                  <a:pt x="149" y="327"/>
                  <a:pt x="143" y="278"/>
                </a:cubicBezTo>
                <a:cubicBezTo>
                  <a:pt x="137" y="214"/>
                  <a:pt x="118" y="152"/>
                  <a:pt x="88" y="95"/>
                </a:cubicBezTo>
                <a:cubicBezTo>
                  <a:pt x="68" y="57"/>
                  <a:pt x="32" y="27"/>
                  <a:pt x="0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32" name="Cuadro de texto 131">
            <a:extLst>
              <a:ext uri="{FF2B5EF4-FFF2-40B4-BE49-F238E27FC236}">
                <a16:creationId xmlns:a16="http://schemas.microsoft.com/office/drawing/2014/main" xmlns="" id="{CC9F8B4A-A82D-4718-938C-50900AA9D2A4}"/>
              </a:ext>
            </a:extLst>
          </p:cNvPr>
          <p:cNvSpPr txBox="1"/>
          <p:nvPr/>
        </p:nvSpPr>
        <p:spPr>
          <a:xfrm>
            <a:off x="7559569" y="185859"/>
            <a:ext cx="360701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s-E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LÍMITE DE TIEMPO: </a:t>
            </a:r>
          </a:p>
          <a:p>
            <a:pPr algn="ctr" rtl="0"/>
            <a:r>
              <a:rPr lang="es-ES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minutos</a:t>
            </a:r>
            <a:endParaRPr lang="es-ES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04948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2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20000"/>
                            </p:stCondLst>
                            <p:childTnLst>
                              <p:par>
                                <p:cTn id="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iniciar temporizador"/>
          <p:cNvGrpSpPr/>
          <p:nvPr/>
        </p:nvGrpSpPr>
        <p:grpSpPr>
          <a:xfrm>
            <a:off x="1235132" y="112614"/>
            <a:ext cx="3190574" cy="1002403"/>
            <a:chOff x="1055838" y="112614"/>
            <a:chExt cx="3190574" cy="1002403"/>
          </a:xfrm>
        </p:grpSpPr>
        <p:sp>
          <p:nvSpPr>
            <p:cNvPr id="121" name="Rectángulo redondeado 120"/>
            <p:cNvSpPr/>
            <p:nvPr/>
          </p:nvSpPr>
          <p:spPr>
            <a:xfrm>
              <a:off x="1055838" y="215017"/>
              <a:ext cx="3190574" cy="900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Rectángulo redondeado 121"/>
            <p:cNvSpPr/>
            <p:nvPr/>
          </p:nvSpPr>
          <p:spPr>
            <a:xfrm>
              <a:off x="1055838" y="112614"/>
              <a:ext cx="3190574" cy="900000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es-E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INICIAR TEMPORIZADOR</a:t>
              </a:r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3" name="se acabó el tiempo"/>
          <p:cNvGrpSpPr/>
          <p:nvPr/>
        </p:nvGrpSpPr>
        <p:grpSpPr>
          <a:xfrm>
            <a:off x="1235132" y="112614"/>
            <a:ext cx="3190574" cy="1002403"/>
            <a:chOff x="4044308" y="112614"/>
            <a:chExt cx="3190574" cy="1002403"/>
          </a:xfrm>
        </p:grpSpPr>
        <p:sp>
          <p:nvSpPr>
            <p:cNvPr id="124" name="Rectángulo redondeado 123"/>
            <p:cNvSpPr/>
            <p:nvPr/>
          </p:nvSpPr>
          <p:spPr>
            <a:xfrm>
              <a:off x="4044308" y="215017"/>
              <a:ext cx="3190574" cy="900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5" name="Rectángulo redondeado 124"/>
            <p:cNvSpPr/>
            <p:nvPr/>
          </p:nvSpPr>
          <p:spPr>
            <a:xfrm>
              <a:off x="4044308" y="112614"/>
              <a:ext cx="3190574" cy="900000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es-E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SE ACABÓ EL TIEMPO</a:t>
              </a:r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8" name="Autoforma 3"/>
          <p:cNvSpPr>
            <a:spLocks noChangeAspect="1" noChangeArrowheads="1" noTextEdit="1"/>
          </p:cNvSpPr>
          <p:nvPr/>
        </p:nvSpPr>
        <p:spPr bwMode="auto">
          <a:xfrm>
            <a:off x="0" y="1176728"/>
            <a:ext cx="4922838" cy="538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39" name="Rectángulo 5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solidFill>
            <a:srgbClr val="9E9D9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0" name="Rectángulo 6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1" name="Rectángulo 7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solidFill>
            <a:srgbClr val="8685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2" name="Rectángulo 8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3" name="Forma libre 9"/>
          <p:cNvSpPr>
            <a:spLocks/>
          </p:cNvSpPr>
          <p:nvPr/>
        </p:nvSpPr>
        <p:spPr bwMode="auto">
          <a:xfrm>
            <a:off x="2498725" y="1633928"/>
            <a:ext cx="460375" cy="195263"/>
          </a:xfrm>
          <a:custGeom>
            <a:avLst/>
            <a:gdLst>
              <a:gd name="T0" fmla="*/ 188 w 188"/>
              <a:gd name="T1" fmla="*/ 64 h 80"/>
              <a:gd name="T2" fmla="*/ 172 w 188"/>
              <a:gd name="T3" fmla="*/ 80 h 80"/>
              <a:gd name="T4" fmla="*/ 16 w 188"/>
              <a:gd name="T5" fmla="*/ 80 h 80"/>
              <a:gd name="T6" fmla="*/ 0 w 188"/>
              <a:gd name="T7" fmla="*/ 64 h 80"/>
              <a:gd name="T8" fmla="*/ 0 w 188"/>
              <a:gd name="T9" fmla="*/ 16 h 80"/>
              <a:gd name="T10" fmla="*/ 16 w 188"/>
              <a:gd name="T11" fmla="*/ 0 h 80"/>
              <a:gd name="T12" fmla="*/ 172 w 188"/>
              <a:gd name="T13" fmla="*/ 0 h 80"/>
              <a:gd name="T14" fmla="*/ 188 w 188"/>
              <a:gd name="T15" fmla="*/ 16 h 80"/>
              <a:gd name="T16" fmla="*/ 188 w 188"/>
              <a:gd name="T17" fmla="*/ 64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8" h="80">
                <a:moveTo>
                  <a:pt x="188" y="64"/>
                </a:moveTo>
                <a:cubicBezTo>
                  <a:pt x="188" y="73"/>
                  <a:pt x="181" y="80"/>
                  <a:pt x="172" y="80"/>
                </a:cubicBezTo>
                <a:cubicBezTo>
                  <a:pt x="16" y="80"/>
                  <a:pt x="16" y="80"/>
                  <a:pt x="16" y="80"/>
                </a:cubicBezTo>
                <a:cubicBezTo>
                  <a:pt x="7" y="80"/>
                  <a:pt x="0" y="73"/>
                  <a:pt x="0" y="64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7"/>
                  <a:pt x="7" y="0"/>
                  <a:pt x="16" y="0"/>
                </a:cubicBezTo>
                <a:cubicBezTo>
                  <a:pt x="172" y="0"/>
                  <a:pt x="172" y="0"/>
                  <a:pt x="172" y="0"/>
                </a:cubicBezTo>
                <a:cubicBezTo>
                  <a:pt x="181" y="0"/>
                  <a:pt x="188" y="7"/>
                  <a:pt x="188" y="16"/>
                </a:cubicBezTo>
                <a:lnTo>
                  <a:pt x="188" y="64"/>
                </a:lnTo>
                <a:close/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4" name="Forma libre 10"/>
          <p:cNvSpPr>
            <a:spLocks/>
          </p:cNvSpPr>
          <p:nvPr/>
        </p:nvSpPr>
        <p:spPr bwMode="auto">
          <a:xfrm>
            <a:off x="3525838" y="1881578"/>
            <a:ext cx="911225" cy="1109663"/>
          </a:xfrm>
          <a:custGeom>
            <a:avLst/>
            <a:gdLst>
              <a:gd name="T0" fmla="*/ 5 w 372"/>
              <a:gd name="T1" fmla="*/ 378 h 454"/>
              <a:gd name="T2" fmla="*/ 8 w 372"/>
              <a:gd name="T3" fmla="*/ 397 h 454"/>
              <a:gd name="T4" fmla="*/ 80 w 372"/>
              <a:gd name="T5" fmla="*/ 450 h 454"/>
              <a:gd name="T6" fmla="*/ 99 w 372"/>
              <a:gd name="T7" fmla="*/ 447 h 454"/>
              <a:gd name="T8" fmla="*/ 368 w 372"/>
              <a:gd name="T9" fmla="*/ 76 h 454"/>
              <a:gd name="T10" fmla="*/ 364 w 372"/>
              <a:gd name="T11" fmla="*/ 57 h 454"/>
              <a:gd name="T12" fmla="*/ 292 w 372"/>
              <a:gd name="T13" fmla="*/ 5 h 454"/>
              <a:gd name="T14" fmla="*/ 273 w 372"/>
              <a:gd name="T15" fmla="*/ 8 h 454"/>
              <a:gd name="T16" fmla="*/ 5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5" y="378"/>
                </a:moveTo>
                <a:cubicBezTo>
                  <a:pt x="0" y="384"/>
                  <a:pt x="2" y="393"/>
                  <a:pt x="8" y="397"/>
                </a:cubicBezTo>
                <a:cubicBezTo>
                  <a:pt x="80" y="450"/>
                  <a:pt x="80" y="450"/>
                  <a:pt x="80" y="450"/>
                </a:cubicBezTo>
                <a:cubicBezTo>
                  <a:pt x="86" y="454"/>
                  <a:pt x="95" y="453"/>
                  <a:pt x="99" y="447"/>
                </a:cubicBezTo>
                <a:cubicBezTo>
                  <a:pt x="368" y="76"/>
                  <a:pt x="368" y="76"/>
                  <a:pt x="368" y="76"/>
                </a:cubicBezTo>
                <a:cubicBezTo>
                  <a:pt x="372" y="70"/>
                  <a:pt x="371" y="62"/>
                  <a:pt x="364" y="57"/>
                </a:cubicBezTo>
                <a:cubicBezTo>
                  <a:pt x="292" y="5"/>
                  <a:pt x="292" y="5"/>
                  <a:pt x="292" y="5"/>
                </a:cubicBezTo>
                <a:cubicBezTo>
                  <a:pt x="286" y="0"/>
                  <a:pt x="277" y="2"/>
                  <a:pt x="273" y="8"/>
                </a:cubicBezTo>
                <a:cubicBezTo>
                  <a:pt x="5" y="378"/>
                  <a:pt x="5" y="378"/>
                  <a:pt x="5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5" name="Forma libre 11"/>
          <p:cNvSpPr>
            <a:spLocks/>
          </p:cNvSpPr>
          <p:nvPr/>
        </p:nvSpPr>
        <p:spPr bwMode="auto">
          <a:xfrm>
            <a:off x="1027113" y="1860941"/>
            <a:ext cx="909638" cy="1111250"/>
          </a:xfrm>
          <a:custGeom>
            <a:avLst/>
            <a:gdLst>
              <a:gd name="T0" fmla="*/ 368 w 372"/>
              <a:gd name="T1" fmla="*/ 378 h 454"/>
              <a:gd name="T2" fmla="*/ 365 w 372"/>
              <a:gd name="T3" fmla="*/ 397 h 454"/>
              <a:gd name="T4" fmla="*/ 292 w 372"/>
              <a:gd name="T5" fmla="*/ 449 h 454"/>
              <a:gd name="T6" fmla="*/ 273 w 372"/>
              <a:gd name="T7" fmla="*/ 446 h 454"/>
              <a:gd name="T8" fmla="*/ 5 w 372"/>
              <a:gd name="T9" fmla="*/ 76 h 454"/>
              <a:gd name="T10" fmla="*/ 8 w 372"/>
              <a:gd name="T11" fmla="*/ 57 h 454"/>
              <a:gd name="T12" fmla="*/ 80 w 372"/>
              <a:gd name="T13" fmla="*/ 4 h 454"/>
              <a:gd name="T14" fmla="*/ 100 w 372"/>
              <a:gd name="T15" fmla="*/ 7 h 454"/>
              <a:gd name="T16" fmla="*/ 368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368" y="378"/>
                </a:moveTo>
                <a:cubicBezTo>
                  <a:pt x="372" y="384"/>
                  <a:pt x="371" y="392"/>
                  <a:pt x="365" y="397"/>
                </a:cubicBezTo>
                <a:cubicBezTo>
                  <a:pt x="292" y="449"/>
                  <a:pt x="292" y="449"/>
                  <a:pt x="292" y="449"/>
                </a:cubicBezTo>
                <a:cubicBezTo>
                  <a:pt x="286" y="454"/>
                  <a:pt x="277" y="452"/>
                  <a:pt x="273" y="446"/>
                </a:cubicBezTo>
                <a:cubicBezTo>
                  <a:pt x="5" y="76"/>
                  <a:pt x="5" y="76"/>
                  <a:pt x="5" y="76"/>
                </a:cubicBezTo>
                <a:cubicBezTo>
                  <a:pt x="0" y="70"/>
                  <a:pt x="2" y="61"/>
                  <a:pt x="8" y="57"/>
                </a:cubicBezTo>
                <a:cubicBezTo>
                  <a:pt x="80" y="4"/>
                  <a:pt x="80" y="4"/>
                  <a:pt x="80" y="4"/>
                </a:cubicBezTo>
                <a:cubicBezTo>
                  <a:pt x="86" y="0"/>
                  <a:pt x="95" y="1"/>
                  <a:pt x="100" y="7"/>
                </a:cubicBezTo>
                <a:cubicBezTo>
                  <a:pt x="368" y="378"/>
                  <a:pt x="368" y="378"/>
                  <a:pt x="368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6" name="Forma libre 12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close/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  <a:close/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7" name="Forma libre 13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8" name="Forma libre 14"/>
          <p:cNvSpPr>
            <a:spLocks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99 w 111"/>
              <a:gd name="T1" fmla="*/ 0 h 80"/>
              <a:gd name="T2" fmla="*/ 0 w 111"/>
              <a:gd name="T3" fmla="*/ 63 h 80"/>
              <a:gd name="T4" fmla="*/ 12 w 111"/>
              <a:gd name="T5" fmla="*/ 80 h 80"/>
              <a:gd name="T6" fmla="*/ 33 w 111"/>
              <a:gd name="T7" fmla="*/ 66 h 80"/>
              <a:gd name="T8" fmla="*/ 47 w 111"/>
              <a:gd name="T9" fmla="*/ 59 h 80"/>
              <a:gd name="T10" fmla="*/ 85 w 111"/>
              <a:gd name="T11" fmla="*/ 36 h 80"/>
              <a:gd name="T12" fmla="*/ 107 w 111"/>
              <a:gd name="T13" fmla="*/ 19 h 80"/>
              <a:gd name="T14" fmla="*/ 111 w 111"/>
              <a:gd name="T15" fmla="*/ 17 h 80"/>
              <a:gd name="T16" fmla="*/ 99 w 111"/>
              <a:gd name="T17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1" h="80">
                <a:moveTo>
                  <a:pt x="99" y="0"/>
                </a:moveTo>
                <a:cubicBezTo>
                  <a:pt x="0" y="63"/>
                  <a:pt x="0" y="63"/>
                  <a:pt x="0" y="63"/>
                </a:cubicBezTo>
                <a:cubicBezTo>
                  <a:pt x="12" y="80"/>
                  <a:pt x="12" y="80"/>
                  <a:pt x="12" y="80"/>
                </a:cubicBezTo>
                <a:cubicBezTo>
                  <a:pt x="19" y="75"/>
                  <a:pt x="26" y="70"/>
                  <a:pt x="33" y="66"/>
                </a:cubicBezTo>
                <a:cubicBezTo>
                  <a:pt x="38" y="64"/>
                  <a:pt x="42" y="61"/>
                  <a:pt x="47" y="59"/>
                </a:cubicBezTo>
                <a:cubicBezTo>
                  <a:pt x="58" y="50"/>
                  <a:pt x="71" y="42"/>
                  <a:pt x="85" y="36"/>
                </a:cubicBezTo>
                <a:cubicBezTo>
                  <a:pt x="92" y="30"/>
                  <a:pt x="99" y="25"/>
                  <a:pt x="107" y="19"/>
                </a:cubicBezTo>
                <a:cubicBezTo>
                  <a:pt x="108" y="19"/>
                  <a:pt x="110" y="18"/>
                  <a:pt x="111" y="17"/>
                </a:cubicBezTo>
                <a:cubicBezTo>
                  <a:pt x="99" y="0"/>
                  <a:pt x="99" y="0"/>
                  <a:pt x="99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9" name="Forma libre 15"/>
          <p:cNvSpPr>
            <a:spLocks/>
          </p:cNvSpPr>
          <p:nvPr/>
        </p:nvSpPr>
        <p:spPr bwMode="auto">
          <a:xfrm>
            <a:off x="4198938" y="2343541"/>
            <a:ext cx="30163" cy="38100"/>
          </a:xfrm>
          <a:custGeom>
            <a:avLst/>
            <a:gdLst>
              <a:gd name="T0" fmla="*/ 11 w 12"/>
              <a:gd name="T1" fmla="*/ 0 h 16"/>
              <a:gd name="T2" fmla="*/ 0 w 12"/>
              <a:gd name="T3" fmla="*/ 15 h 16"/>
              <a:gd name="T4" fmla="*/ 1 w 12"/>
              <a:gd name="T5" fmla="*/ 16 h 16"/>
              <a:gd name="T6" fmla="*/ 12 w 12"/>
              <a:gd name="T7" fmla="*/ 0 h 16"/>
              <a:gd name="T8" fmla="*/ 11 w 12"/>
              <a:gd name="T9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" h="16">
                <a:moveTo>
                  <a:pt x="11" y="0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1" y="15"/>
                  <a:pt x="1" y="16"/>
                </a:cubicBezTo>
                <a:cubicBezTo>
                  <a:pt x="12" y="0"/>
                  <a:pt x="12" y="0"/>
                  <a:pt x="12" y="0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0" name="Forma libre 16"/>
          <p:cNvSpPr>
            <a:spLocks/>
          </p:cNvSpPr>
          <p:nvPr/>
        </p:nvSpPr>
        <p:spPr bwMode="auto">
          <a:xfrm>
            <a:off x="3959225" y="2189553"/>
            <a:ext cx="266700" cy="190500"/>
          </a:xfrm>
          <a:custGeom>
            <a:avLst/>
            <a:gdLst>
              <a:gd name="T0" fmla="*/ 11 w 109"/>
              <a:gd name="T1" fmla="*/ 0 h 78"/>
              <a:gd name="T2" fmla="*/ 0 w 109"/>
              <a:gd name="T3" fmla="*/ 16 h 78"/>
              <a:gd name="T4" fmla="*/ 4 w 109"/>
              <a:gd name="T5" fmla="*/ 18 h 78"/>
              <a:gd name="T6" fmla="*/ 26 w 109"/>
              <a:gd name="T7" fmla="*/ 35 h 78"/>
              <a:gd name="T8" fmla="*/ 64 w 109"/>
              <a:gd name="T9" fmla="*/ 58 h 78"/>
              <a:gd name="T10" fmla="*/ 78 w 109"/>
              <a:gd name="T11" fmla="*/ 65 h 78"/>
              <a:gd name="T12" fmla="*/ 98 w 109"/>
              <a:gd name="T13" fmla="*/ 78 h 78"/>
              <a:gd name="T14" fmla="*/ 109 w 109"/>
              <a:gd name="T15" fmla="*/ 63 h 78"/>
              <a:gd name="T16" fmla="*/ 11 w 109"/>
              <a:gd name="T17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9" h="78">
                <a:moveTo>
                  <a:pt x="11" y="0"/>
                </a:moveTo>
                <a:cubicBezTo>
                  <a:pt x="0" y="16"/>
                  <a:pt x="0" y="16"/>
                  <a:pt x="0" y="16"/>
                </a:cubicBezTo>
                <a:cubicBezTo>
                  <a:pt x="1" y="17"/>
                  <a:pt x="3" y="18"/>
                  <a:pt x="4" y="18"/>
                </a:cubicBezTo>
                <a:cubicBezTo>
                  <a:pt x="11" y="24"/>
                  <a:pt x="19" y="29"/>
                  <a:pt x="26" y="35"/>
                </a:cubicBezTo>
                <a:cubicBezTo>
                  <a:pt x="40" y="41"/>
                  <a:pt x="52" y="49"/>
                  <a:pt x="64" y="58"/>
                </a:cubicBezTo>
                <a:cubicBezTo>
                  <a:pt x="68" y="61"/>
                  <a:pt x="73" y="63"/>
                  <a:pt x="78" y="65"/>
                </a:cubicBezTo>
                <a:cubicBezTo>
                  <a:pt x="85" y="69"/>
                  <a:pt x="92" y="73"/>
                  <a:pt x="98" y="78"/>
                </a:cubicBezTo>
                <a:cubicBezTo>
                  <a:pt x="109" y="63"/>
                  <a:pt x="109" y="63"/>
                  <a:pt x="109" y="63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1" name="Forma libre 17"/>
          <p:cNvSpPr>
            <a:spLocks/>
          </p:cNvSpPr>
          <p:nvPr/>
        </p:nvSpPr>
        <p:spPr bwMode="auto">
          <a:xfrm>
            <a:off x="457200" y="1349766"/>
            <a:ext cx="1560513" cy="1320800"/>
          </a:xfrm>
          <a:custGeom>
            <a:avLst/>
            <a:gdLst>
              <a:gd name="T0" fmla="*/ 638 w 638"/>
              <a:gd name="T1" fmla="*/ 194 h 540"/>
              <a:gd name="T2" fmla="*/ 638 w 638"/>
              <a:gd name="T3" fmla="*/ 194 h 540"/>
              <a:gd name="T4" fmla="*/ 194 w 638"/>
              <a:gd name="T5" fmla="*/ 96 h 540"/>
              <a:gd name="T6" fmla="*/ 96 w 638"/>
              <a:gd name="T7" fmla="*/ 540 h 540"/>
              <a:gd name="T8" fmla="*/ 96 w 638"/>
              <a:gd name="T9" fmla="*/ 540 h 540"/>
              <a:gd name="T10" fmla="*/ 638 w 638"/>
              <a:gd name="T11" fmla="*/ 194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40">
                <a:moveTo>
                  <a:pt x="638" y="194"/>
                </a:moveTo>
                <a:cubicBezTo>
                  <a:pt x="638" y="194"/>
                  <a:pt x="638" y="194"/>
                  <a:pt x="638" y="194"/>
                </a:cubicBezTo>
                <a:cubicBezTo>
                  <a:pt x="543" y="44"/>
                  <a:pt x="344" y="0"/>
                  <a:pt x="194" y="96"/>
                </a:cubicBezTo>
                <a:cubicBezTo>
                  <a:pt x="44" y="191"/>
                  <a:pt x="0" y="390"/>
                  <a:pt x="96" y="540"/>
                </a:cubicBezTo>
                <a:cubicBezTo>
                  <a:pt x="96" y="540"/>
                  <a:pt x="96" y="540"/>
                  <a:pt x="96" y="540"/>
                </a:cubicBezTo>
                <a:cubicBezTo>
                  <a:pt x="638" y="194"/>
                  <a:pt x="638" y="194"/>
                  <a:pt x="638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2" name="Forma libre 18"/>
          <p:cNvSpPr>
            <a:spLocks noEditPoints="1"/>
          </p:cNvSpPr>
          <p:nvPr/>
        </p:nvSpPr>
        <p:spPr bwMode="auto">
          <a:xfrm>
            <a:off x="673100" y="2553091"/>
            <a:ext cx="203200" cy="117475"/>
          </a:xfrm>
          <a:custGeom>
            <a:avLst/>
            <a:gdLst>
              <a:gd name="T0" fmla="*/ 0 w 83"/>
              <a:gd name="T1" fmla="*/ 36 h 48"/>
              <a:gd name="T2" fmla="*/ 8 w 83"/>
              <a:gd name="T3" fmla="*/ 48 h 48"/>
              <a:gd name="T4" fmla="*/ 0 w 83"/>
              <a:gd name="T5" fmla="*/ 36 h 48"/>
              <a:gd name="T6" fmla="*/ 83 w 83"/>
              <a:gd name="T7" fmla="*/ 0 h 48"/>
              <a:gd name="T8" fmla="*/ 8 w 83"/>
              <a:gd name="T9" fmla="*/ 48 h 48"/>
              <a:gd name="T10" fmla="*/ 83 w 83"/>
              <a:gd name="T11" fmla="*/ 0 h 48"/>
              <a:gd name="T12" fmla="*/ 83 w 83"/>
              <a:gd name="T13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3" h="48">
                <a:moveTo>
                  <a:pt x="0" y="36"/>
                </a:moveTo>
                <a:cubicBezTo>
                  <a:pt x="3" y="40"/>
                  <a:pt x="5" y="44"/>
                  <a:pt x="8" y="48"/>
                </a:cubicBezTo>
                <a:cubicBezTo>
                  <a:pt x="5" y="44"/>
                  <a:pt x="3" y="40"/>
                  <a:pt x="0" y="36"/>
                </a:cubicBezTo>
                <a:moveTo>
                  <a:pt x="83" y="0"/>
                </a:moveTo>
                <a:cubicBezTo>
                  <a:pt x="8" y="48"/>
                  <a:pt x="8" y="48"/>
                  <a:pt x="8" y="48"/>
                </a:cubicBezTo>
                <a:cubicBezTo>
                  <a:pt x="83" y="0"/>
                  <a:pt x="83" y="0"/>
                  <a:pt x="83" y="0"/>
                </a:cubicBezTo>
                <a:cubicBezTo>
                  <a:pt x="83" y="0"/>
                  <a:pt x="83" y="0"/>
                  <a:pt x="83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3" name="Forma libre 19"/>
          <p:cNvSpPr>
            <a:spLocks/>
          </p:cNvSpPr>
          <p:nvPr/>
        </p:nvSpPr>
        <p:spPr bwMode="auto">
          <a:xfrm>
            <a:off x="606425" y="1589478"/>
            <a:ext cx="365125" cy="1081088"/>
          </a:xfrm>
          <a:custGeom>
            <a:avLst/>
            <a:gdLst>
              <a:gd name="T0" fmla="*/ 149 w 149"/>
              <a:gd name="T1" fmla="*/ 0 h 442"/>
              <a:gd name="T2" fmla="*/ 60 w 149"/>
              <a:gd name="T3" fmla="*/ 95 h 442"/>
              <a:gd name="T4" fmla="*/ 5 w 149"/>
              <a:gd name="T5" fmla="*/ 278 h 442"/>
              <a:gd name="T6" fmla="*/ 13 w 149"/>
              <a:gd name="T7" fmla="*/ 391 h 442"/>
              <a:gd name="T8" fmla="*/ 27 w 149"/>
              <a:gd name="T9" fmla="*/ 430 h 442"/>
              <a:gd name="T10" fmla="*/ 35 w 149"/>
              <a:gd name="T11" fmla="*/ 442 h 442"/>
              <a:gd name="T12" fmla="*/ 35 w 149"/>
              <a:gd name="T13" fmla="*/ 442 h 442"/>
              <a:gd name="T14" fmla="*/ 35 w 149"/>
              <a:gd name="T15" fmla="*/ 442 h 442"/>
              <a:gd name="T16" fmla="*/ 110 w 149"/>
              <a:gd name="T17" fmla="*/ 394 h 442"/>
              <a:gd name="T18" fmla="*/ 105 w 149"/>
              <a:gd name="T19" fmla="*/ 139 h 442"/>
              <a:gd name="T20" fmla="*/ 148 w 149"/>
              <a:gd name="T21" fmla="*/ 2 h 442"/>
              <a:gd name="T22" fmla="*/ 149 w 149"/>
              <a:gd name="T23" fmla="*/ 0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2">
                <a:moveTo>
                  <a:pt x="149" y="0"/>
                </a:moveTo>
                <a:cubicBezTo>
                  <a:pt x="117" y="27"/>
                  <a:pt x="80" y="57"/>
                  <a:pt x="60" y="95"/>
                </a:cubicBezTo>
                <a:cubicBezTo>
                  <a:pt x="31" y="152"/>
                  <a:pt x="12" y="215"/>
                  <a:pt x="5" y="278"/>
                </a:cubicBezTo>
                <a:cubicBezTo>
                  <a:pt x="0" y="328"/>
                  <a:pt x="7" y="359"/>
                  <a:pt x="13" y="391"/>
                </a:cubicBezTo>
                <a:cubicBezTo>
                  <a:pt x="16" y="407"/>
                  <a:pt x="21" y="418"/>
                  <a:pt x="27" y="430"/>
                </a:cubicBezTo>
                <a:cubicBezTo>
                  <a:pt x="30" y="434"/>
                  <a:pt x="32" y="438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110" y="394"/>
                  <a:pt x="110" y="394"/>
                  <a:pt x="110" y="394"/>
                </a:cubicBezTo>
                <a:cubicBezTo>
                  <a:pt x="92" y="312"/>
                  <a:pt x="87" y="222"/>
                  <a:pt x="105" y="139"/>
                </a:cubicBezTo>
                <a:cubicBezTo>
                  <a:pt x="115" y="91"/>
                  <a:pt x="130" y="47"/>
                  <a:pt x="148" y="2"/>
                </a:cubicBezTo>
                <a:cubicBezTo>
                  <a:pt x="148" y="2"/>
                  <a:pt x="149" y="1"/>
                  <a:pt x="149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4" name="Forma libre 20"/>
          <p:cNvSpPr>
            <a:spLocks/>
          </p:cNvSpPr>
          <p:nvPr/>
        </p:nvSpPr>
        <p:spPr bwMode="auto">
          <a:xfrm>
            <a:off x="1068388" y="5628078"/>
            <a:ext cx="765175" cy="941388"/>
          </a:xfrm>
          <a:custGeom>
            <a:avLst/>
            <a:gdLst>
              <a:gd name="T0" fmla="*/ 140 w 313"/>
              <a:gd name="T1" fmla="*/ 366 h 385"/>
              <a:gd name="T2" fmla="*/ 112 w 313"/>
              <a:gd name="T3" fmla="*/ 381 h 385"/>
              <a:gd name="T4" fmla="*/ 13 w 313"/>
              <a:gd name="T5" fmla="*/ 378 h 385"/>
              <a:gd name="T6" fmla="*/ 6 w 313"/>
              <a:gd name="T7" fmla="*/ 350 h 385"/>
              <a:gd name="T8" fmla="*/ 174 w 313"/>
              <a:gd name="T9" fmla="*/ 13 h 385"/>
              <a:gd name="T10" fmla="*/ 201 w 313"/>
              <a:gd name="T11" fmla="*/ 6 h 385"/>
              <a:gd name="T12" fmla="*/ 301 w 313"/>
              <a:gd name="T13" fmla="*/ 66 h 385"/>
              <a:gd name="T14" fmla="*/ 308 w 313"/>
              <a:gd name="T15" fmla="*/ 93 h 385"/>
              <a:gd name="T16" fmla="*/ 140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40" y="366"/>
                </a:moveTo>
                <a:cubicBezTo>
                  <a:pt x="134" y="376"/>
                  <a:pt x="129" y="381"/>
                  <a:pt x="112" y="381"/>
                </a:cubicBezTo>
                <a:cubicBezTo>
                  <a:pt x="112" y="381"/>
                  <a:pt x="36" y="385"/>
                  <a:pt x="13" y="378"/>
                </a:cubicBezTo>
                <a:cubicBezTo>
                  <a:pt x="2" y="375"/>
                  <a:pt x="0" y="360"/>
                  <a:pt x="6" y="350"/>
                </a:cubicBezTo>
                <a:cubicBezTo>
                  <a:pt x="174" y="13"/>
                  <a:pt x="174" y="13"/>
                  <a:pt x="174" y="13"/>
                </a:cubicBezTo>
                <a:cubicBezTo>
                  <a:pt x="179" y="4"/>
                  <a:pt x="192" y="0"/>
                  <a:pt x="201" y="6"/>
                </a:cubicBezTo>
                <a:cubicBezTo>
                  <a:pt x="301" y="66"/>
                  <a:pt x="301" y="66"/>
                  <a:pt x="301" y="66"/>
                </a:cubicBezTo>
                <a:cubicBezTo>
                  <a:pt x="310" y="71"/>
                  <a:pt x="313" y="84"/>
                  <a:pt x="308" y="93"/>
                </a:cubicBezTo>
                <a:cubicBezTo>
                  <a:pt x="140" y="366"/>
                  <a:pt x="140" y="366"/>
                  <a:pt x="140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5" name="Forma libre 21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close/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6" name="Forma libre 22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7" name="Forma libre 23"/>
          <p:cNvSpPr>
            <a:spLocks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15 w 136"/>
              <a:gd name="T1" fmla="*/ 0 h 97"/>
              <a:gd name="T2" fmla="*/ 0 w 136"/>
              <a:gd name="T3" fmla="*/ 29 h 97"/>
              <a:gd name="T4" fmla="*/ 59 w 136"/>
              <a:gd name="T5" fmla="*/ 64 h 97"/>
              <a:gd name="T6" fmla="*/ 127 w 136"/>
              <a:gd name="T7" fmla="*/ 97 h 97"/>
              <a:gd name="T8" fmla="*/ 136 w 136"/>
              <a:gd name="T9" fmla="*/ 81 h 97"/>
              <a:gd name="T10" fmla="*/ 15 w 136"/>
              <a:gd name="T11" fmla="*/ 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6" h="97">
                <a:moveTo>
                  <a:pt x="15" y="0"/>
                </a:moveTo>
                <a:cubicBezTo>
                  <a:pt x="0" y="29"/>
                  <a:pt x="0" y="29"/>
                  <a:pt x="0" y="29"/>
                </a:cubicBezTo>
                <a:cubicBezTo>
                  <a:pt x="20" y="40"/>
                  <a:pt x="40" y="52"/>
                  <a:pt x="59" y="64"/>
                </a:cubicBezTo>
                <a:cubicBezTo>
                  <a:pt x="82" y="74"/>
                  <a:pt x="105" y="85"/>
                  <a:pt x="127" y="97"/>
                </a:cubicBezTo>
                <a:cubicBezTo>
                  <a:pt x="136" y="81"/>
                  <a:pt x="136" y="81"/>
                  <a:pt x="136" y="81"/>
                </a:cubicBezTo>
                <a:cubicBezTo>
                  <a:pt x="94" y="57"/>
                  <a:pt x="53" y="30"/>
                  <a:pt x="15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8" name="Forma libre 24"/>
          <p:cNvSpPr>
            <a:spLocks/>
          </p:cNvSpPr>
          <p:nvPr/>
        </p:nvSpPr>
        <p:spPr bwMode="auto">
          <a:xfrm>
            <a:off x="3633788" y="5628078"/>
            <a:ext cx="765175" cy="941388"/>
          </a:xfrm>
          <a:custGeom>
            <a:avLst/>
            <a:gdLst>
              <a:gd name="T0" fmla="*/ 173 w 313"/>
              <a:gd name="T1" fmla="*/ 366 h 385"/>
              <a:gd name="T2" fmla="*/ 201 w 313"/>
              <a:gd name="T3" fmla="*/ 381 h 385"/>
              <a:gd name="T4" fmla="*/ 300 w 313"/>
              <a:gd name="T5" fmla="*/ 378 h 385"/>
              <a:gd name="T6" fmla="*/ 307 w 313"/>
              <a:gd name="T7" fmla="*/ 350 h 385"/>
              <a:gd name="T8" fmla="*/ 139 w 313"/>
              <a:gd name="T9" fmla="*/ 13 h 385"/>
              <a:gd name="T10" fmla="*/ 112 w 313"/>
              <a:gd name="T11" fmla="*/ 6 h 385"/>
              <a:gd name="T12" fmla="*/ 12 w 313"/>
              <a:gd name="T13" fmla="*/ 66 h 385"/>
              <a:gd name="T14" fmla="*/ 5 w 313"/>
              <a:gd name="T15" fmla="*/ 93 h 385"/>
              <a:gd name="T16" fmla="*/ 173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73" y="366"/>
                </a:moveTo>
                <a:cubicBezTo>
                  <a:pt x="179" y="376"/>
                  <a:pt x="184" y="381"/>
                  <a:pt x="201" y="381"/>
                </a:cubicBezTo>
                <a:cubicBezTo>
                  <a:pt x="201" y="381"/>
                  <a:pt x="277" y="385"/>
                  <a:pt x="300" y="378"/>
                </a:cubicBezTo>
                <a:cubicBezTo>
                  <a:pt x="311" y="375"/>
                  <a:pt x="313" y="360"/>
                  <a:pt x="307" y="350"/>
                </a:cubicBezTo>
                <a:cubicBezTo>
                  <a:pt x="139" y="13"/>
                  <a:pt x="139" y="13"/>
                  <a:pt x="139" y="13"/>
                </a:cubicBezTo>
                <a:cubicBezTo>
                  <a:pt x="134" y="4"/>
                  <a:pt x="121" y="0"/>
                  <a:pt x="112" y="6"/>
                </a:cubicBezTo>
                <a:cubicBezTo>
                  <a:pt x="12" y="66"/>
                  <a:pt x="12" y="66"/>
                  <a:pt x="12" y="66"/>
                </a:cubicBezTo>
                <a:cubicBezTo>
                  <a:pt x="3" y="71"/>
                  <a:pt x="0" y="84"/>
                  <a:pt x="5" y="93"/>
                </a:cubicBezTo>
                <a:cubicBezTo>
                  <a:pt x="173" y="366"/>
                  <a:pt x="173" y="366"/>
                  <a:pt x="173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9" name="Forma libre 25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60" name="Forma libre 26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61" name="Forma libre 27"/>
          <p:cNvSpPr>
            <a:spLocks/>
          </p:cNvSpPr>
          <p:nvPr/>
        </p:nvSpPr>
        <p:spPr bwMode="auto">
          <a:xfrm>
            <a:off x="3795713" y="5899541"/>
            <a:ext cx="334963" cy="239713"/>
          </a:xfrm>
          <a:custGeom>
            <a:avLst/>
            <a:gdLst>
              <a:gd name="T0" fmla="*/ 122 w 137"/>
              <a:gd name="T1" fmla="*/ 0 h 98"/>
              <a:gd name="T2" fmla="*/ 0 w 137"/>
              <a:gd name="T3" fmla="*/ 81 h 98"/>
              <a:gd name="T4" fmla="*/ 10 w 137"/>
              <a:gd name="T5" fmla="*/ 98 h 98"/>
              <a:gd name="T6" fmla="*/ 78 w 137"/>
              <a:gd name="T7" fmla="*/ 65 h 98"/>
              <a:gd name="T8" fmla="*/ 137 w 137"/>
              <a:gd name="T9" fmla="*/ 30 h 98"/>
              <a:gd name="T10" fmla="*/ 122 w 137"/>
              <a:gd name="T11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7" h="98">
                <a:moveTo>
                  <a:pt x="122" y="0"/>
                </a:moveTo>
                <a:cubicBezTo>
                  <a:pt x="83" y="30"/>
                  <a:pt x="43" y="58"/>
                  <a:pt x="0" y="81"/>
                </a:cubicBezTo>
                <a:cubicBezTo>
                  <a:pt x="10" y="98"/>
                  <a:pt x="10" y="98"/>
                  <a:pt x="10" y="98"/>
                </a:cubicBezTo>
                <a:cubicBezTo>
                  <a:pt x="32" y="86"/>
                  <a:pt x="55" y="75"/>
                  <a:pt x="78" y="65"/>
                </a:cubicBezTo>
                <a:cubicBezTo>
                  <a:pt x="97" y="53"/>
                  <a:pt x="117" y="41"/>
                  <a:pt x="137" y="30"/>
                </a:cubicBezTo>
                <a:cubicBezTo>
                  <a:pt x="122" y="0"/>
                  <a:pt x="122" y="0"/>
                  <a:pt x="122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BB0445D5-A6E5-40E7-BBDD-5E3EFA13BDED}"/>
              </a:ext>
            </a:extLst>
          </p:cNvPr>
          <p:cNvGrpSpPr/>
          <p:nvPr/>
        </p:nvGrpSpPr>
        <p:grpSpPr>
          <a:xfrm rot="1786145">
            <a:off x="817563" y="2264166"/>
            <a:ext cx="3829050" cy="3830638"/>
            <a:chOff x="817563" y="2264166"/>
            <a:chExt cx="3829050" cy="3830638"/>
          </a:xfrm>
        </p:grpSpPr>
        <p:sp>
          <p:nvSpPr>
            <p:cNvPr id="162" name="Elipse 28"/>
            <p:cNvSpPr>
              <a:spLocks noChangeArrowheads="1"/>
            </p:cNvSpPr>
            <p:nvPr/>
          </p:nvSpPr>
          <p:spPr bwMode="auto">
            <a:xfrm>
              <a:off x="817563" y="2264166"/>
              <a:ext cx="3829050" cy="3830638"/>
            </a:xfrm>
            <a:prstGeom prst="ellipse">
              <a:avLst/>
            </a:prstGeom>
            <a:solidFill>
              <a:srgbClr val="FDFC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39" name="manecilla horaria"/>
            <p:cNvSpPr>
              <a:spLocks/>
            </p:cNvSpPr>
            <p:nvPr/>
          </p:nvSpPr>
          <p:spPr bwMode="auto">
            <a:xfrm>
              <a:off x="2159000" y="3253178"/>
              <a:ext cx="601663" cy="950913"/>
            </a:xfrm>
            <a:custGeom>
              <a:avLst/>
              <a:gdLst>
                <a:gd name="T0" fmla="*/ 0 w 379"/>
                <a:gd name="T1" fmla="*/ 23 h 599"/>
                <a:gd name="T2" fmla="*/ 39 w 379"/>
                <a:gd name="T3" fmla="*/ 0 h 599"/>
                <a:gd name="T4" fmla="*/ 379 w 379"/>
                <a:gd name="T5" fmla="*/ 576 h 599"/>
                <a:gd name="T6" fmla="*/ 341 w 379"/>
                <a:gd name="T7" fmla="*/ 599 h 599"/>
                <a:gd name="T8" fmla="*/ 0 w 379"/>
                <a:gd name="T9" fmla="*/ 23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9" h="599">
                  <a:moveTo>
                    <a:pt x="0" y="23"/>
                  </a:moveTo>
                  <a:lnTo>
                    <a:pt x="39" y="0"/>
                  </a:lnTo>
                  <a:lnTo>
                    <a:pt x="379" y="576"/>
                  </a:lnTo>
                  <a:lnTo>
                    <a:pt x="341" y="599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</p:grpSp>
      <p:sp>
        <p:nvSpPr>
          <p:cNvPr id="163" name="Forma libre 29"/>
          <p:cNvSpPr>
            <a:spLocks noEditPoints="1"/>
          </p:cNvSpPr>
          <p:nvPr/>
        </p:nvSpPr>
        <p:spPr bwMode="auto">
          <a:xfrm>
            <a:off x="538163" y="1986353"/>
            <a:ext cx="4387850" cy="4384675"/>
          </a:xfrm>
          <a:custGeom>
            <a:avLst/>
            <a:gdLst>
              <a:gd name="T0" fmla="*/ 897 w 1794"/>
              <a:gd name="T1" fmla="*/ 1793 h 1793"/>
              <a:gd name="T2" fmla="*/ 263 w 1794"/>
              <a:gd name="T3" fmla="*/ 1531 h 1793"/>
              <a:gd name="T4" fmla="*/ 0 w 1794"/>
              <a:gd name="T5" fmla="*/ 897 h 1793"/>
              <a:gd name="T6" fmla="*/ 263 w 1794"/>
              <a:gd name="T7" fmla="*/ 262 h 1793"/>
              <a:gd name="T8" fmla="*/ 897 w 1794"/>
              <a:gd name="T9" fmla="*/ 0 h 1793"/>
              <a:gd name="T10" fmla="*/ 1531 w 1794"/>
              <a:gd name="T11" fmla="*/ 262 h 1793"/>
              <a:gd name="T12" fmla="*/ 1794 w 1794"/>
              <a:gd name="T13" fmla="*/ 897 h 1793"/>
              <a:gd name="T14" fmla="*/ 1531 w 1794"/>
              <a:gd name="T15" fmla="*/ 1531 h 1793"/>
              <a:gd name="T16" fmla="*/ 897 w 1794"/>
              <a:gd name="T17" fmla="*/ 1793 h 1793"/>
              <a:gd name="T18" fmla="*/ 897 w 1794"/>
              <a:gd name="T19" fmla="*/ 79 h 1793"/>
              <a:gd name="T20" fmla="*/ 79 w 1794"/>
              <a:gd name="T21" fmla="*/ 897 h 1793"/>
              <a:gd name="T22" fmla="*/ 897 w 1794"/>
              <a:gd name="T23" fmla="*/ 1714 h 1793"/>
              <a:gd name="T24" fmla="*/ 1715 w 1794"/>
              <a:gd name="T25" fmla="*/ 897 h 1793"/>
              <a:gd name="T26" fmla="*/ 897 w 1794"/>
              <a:gd name="T27" fmla="*/ 79 h 1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94" h="1793">
                <a:moveTo>
                  <a:pt x="897" y="1793"/>
                </a:moveTo>
                <a:cubicBezTo>
                  <a:pt x="658" y="1793"/>
                  <a:pt x="432" y="1700"/>
                  <a:pt x="263" y="1531"/>
                </a:cubicBezTo>
                <a:cubicBezTo>
                  <a:pt x="94" y="1361"/>
                  <a:pt x="0" y="1136"/>
                  <a:pt x="0" y="897"/>
                </a:cubicBezTo>
                <a:cubicBezTo>
                  <a:pt x="0" y="657"/>
                  <a:pt x="94" y="432"/>
                  <a:pt x="263" y="262"/>
                </a:cubicBezTo>
                <a:cubicBezTo>
                  <a:pt x="432" y="93"/>
                  <a:pt x="658" y="0"/>
                  <a:pt x="897" y="0"/>
                </a:cubicBezTo>
                <a:cubicBezTo>
                  <a:pt x="1137" y="0"/>
                  <a:pt x="1362" y="93"/>
                  <a:pt x="1531" y="262"/>
                </a:cubicBezTo>
                <a:cubicBezTo>
                  <a:pt x="1701" y="432"/>
                  <a:pt x="1794" y="657"/>
                  <a:pt x="1794" y="897"/>
                </a:cubicBezTo>
                <a:cubicBezTo>
                  <a:pt x="1794" y="1136"/>
                  <a:pt x="1701" y="1361"/>
                  <a:pt x="1531" y="1531"/>
                </a:cubicBezTo>
                <a:cubicBezTo>
                  <a:pt x="1362" y="1700"/>
                  <a:pt x="1137" y="1793"/>
                  <a:pt x="897" y="1793"/>
                </a:cubicBezTo>
                <a:moveTo>
                  <a:pt x="897" y="79"/>
                </a:moveTo>
                <a:cubicBezTo>
                  <a:pt x="446" y="79"/>
                  <a:pt x="79" y="446"/>
                  <a:pt x="79" y="897"/>
                </a:cubicBezTo>
                <a:cubicBezTo>
                  <a:pt x="79" y="1348"/>
                  <a:pt x="446" y="1714"/>
                  <a:pt x="897" y="1714"/>
                </a:cubicBezTo>
                <a:cubicBezTo>
                  <a:pt x="1348" y="1714"/>
                  <a:pt x="1715" y="1348"/>
                  <a:pt x="1715" y="897"/>
                </a:cubicBezTo>
                <a:cubicBezTo>
                  <a:pt x="1715" y="446"/>
                  <a:pt x="1348" y="79"/>
                  <a:pt x="897" y="79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64" name="Forma libre 30"/>
          <p:cNvSpPr>
            <a:spLocks noEditPoints="1"/>
          </p:cNvSpPr>
          <p:nvPr/>
        </p:nvSpPr>
        <p:spPr bwMode="auto">
          <a:xfrm>
            <a:off x="711200" y="2157803"/>
            <a:ext cx="4043363" cy="4041775"/>
          </a:xfrm>
          <a:custGeom>
            <a:avLst/>
            <a:gdLst>
              <a:gd name="T0" fmla="*/ 826 w 1653"/>
              <a:gd name="T1" fmla="*/ 1653 h 1653"/>
              <a:gd name="T2" fmla="*/ 0 w 1653"/>
              <a:gd name="T3" fmla="*/ 827 h 1653"/>
              <a:gd name="T4" fmla="*/ 826 w 1653"/>
              <a:gd name="T5" fmla="*/ 0 h 1653"/>
              <a:gd name="T6" fmla="*/ 1653 w 1653"/>
              <a:gd name="T7" fmla="*/ 827 h 1653"/>
              <a:gd name="T8" fmla="*/ 826 w 1653"/>
              <a:gd name="T9" fmla="*/ 1653 h 1653"/>
              <a:gd name="T10" fmla="*/ 826 w 1653"/>
              <a:gd name="T11" fmla="*/ 49 h 1653"/>
              <a:gd name="T12" fmla="*/ 48 w 1653"/>
              <a:gd name="T13" fmla="*/ 827 h 1653"/>
              <a:gd name="T14" fmla="*/ 826 w 1653"/>
              <a:gd name="T15" fmla="*/ 1605 h 1653"/>
              <a:gd name="T16" fmla="*/ 1604 w 1653"/>
              <a:gd name="T17" fmla="*/ 827 h 1653"/>
              <a:gd name="T18" fmla="*/ 826 w 1653"/>
              <a:gd name="T19" fmla="*/ 49 h 1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53" h="1653">
                <a:moveTo>
                  <a:pt x="826" y="1653"/>
                </a:moveTo>
                <a:cubicBezTo>
                  <a:pt x="371" y="1653"/>
                  <a:pt x="0" y="1282"/>
                  <a:pt x="0" y="827"/>
                </a:cubicBezTo>
                <a:cubicBezTo>
                  <a:pt x="0" y="371"/>
                  <a:pt x="371" y="0"/>
                  <a:pt x="826" y="0"/>
                </a:cubicBezTo>
                <a:cubicBezTo>
                  <a:pt x="1282" y="0"/>
                  <a:pt x="1653" y="371"/>
                  <a:pt x="1653" y="827"/>
                </a:cubicBezTo>
                <a:cubicBezTo>
                  <a:pt x="1653" y="1282"/>
                  <a:pt x="1282" y="1653"/>
                  <a:pt x="826" y="1653"/>
                </a:cubicBezTo>
                <a:moveTo>
                  <a:pt x="826" y="49"/>
                </a:moveTo>
                <a:cubicBezTo>
                  <a:pt x="397" y="49"/>
                  <a:pt x="48" y="398"/>
                  <a:pt x="48" y="827"/>
                </a:cubicBezTo>
                <a:cubicBezTo>
                  <a:pt x="48" y="1256"/>
                  <a:pt x="397" y="1605"/>
                  <a:pt x="826" y="1605"/>
                </a:cubicBezTo>
                <a:cubicBezTo>
                  <a:pt x="1255" y="1605"/>
                  <a:pt x="1604" y="1256"/>
                  <a:pt x="1604" y="827"/>
                </a:cubicBezTo>
                <a:cubicBezTo>
                  <a:pt x="1604" y="398"/>
                  <a:pt x="1255" y="49"/>
                  <a:pt x="826" y="49"/>
                </a:cubicBezTo>
              </a:path>
            </a:pathLst>
          </a:custGeom>
          <a:solidFill>
            <a:srgbClr val="DFDE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65" name="Forma libre 31"/>
          <p:cNvSpPr>
            <a:spLocks noEditPoints="1"/>
          </p:cNvSpPr>
          <p:nvPr/>
        </p:nvSpPr>
        <p:spPr bwMode="auto">
          <a:xfrm>
            <a:off x="620713" y="2067316"/>
            <a:ext cx="4221163" cy="4222750"/>
          </a:xfrm>
          <a:custGeom>
            <a:avLst/>
            <a:gdLst>
              <a:gd name="T0" fmla="*/ 863 w 1726"/>
              <a:gd name="T1" fmla="*/ 1690 h 1727"/>
              <a:gd name="T2" fmla="*/ 37 w 1726"/>
              <a:gd name="T3" fmla="*/ 864 h 1727"/>
              <a:gd name="T4" fmla="*/ 863 w 1726"/>
              <a:gd name="T5" fmla="*/ 37 h 1727"/>
              <a:gd name="T6" fmla="*/ 1690 w 1726"/>
              <a:gd name="T7" fmla="*/ 864 h 1727"/>
              <a:gd name="T8" fmla="*/ 1690 w 1726"/>
              <a:gd name="T9" fmla="*/ 864 h 1727"/>
              <a:gd name="T10" fmla="*/ 1690 w 1726"/>
              <a:gd name="T11" fmla="*/ 864 h 1727"/>
              <a:gd name="T12" fmla="*/ 863 w 1726"/>
              <a:gd name="T13" fmla="*/ 1690 h 1727"/>
              <a:gd name="T14" fmla="*/ 863 w 1726"/>
              <a:gd name="T15" fmla="*/ 1690 h 1727"/>
              <a:gd name="T16" fmla="*/ 863 w 1726"/>
              <a:gd name="T17" fmla="*/ 0 h 1727"/>
              <a:gd name="T18" fmla="*/ 0 w 1726"/>
              <a:gd name="T19" fmla="*/ 864 h 1727"/>
              <a:gd name="T20" fmla="*/ 863 w 1726"/>
              <a:gd name="T21" fmla="*/ 1727 h 1727"/>
              <a:gd name="T22" fmla="*/ 1726 w 1726"/>
              <a:gd name="T23" fmla="*/ 864 h 1727"/>
              <a:gd name="T24" fmla="*/ 863 w 1726"/>
              <a:gd name="T25" fmla="*/ 0 h 17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6" h="1727">
                <a:moveTo>
                  <a:pt x="863" y="1690"/>
                </a:moveTo>
                <a:cubicBezTo>
                  <a:pt x="408" y="1690"/>
                  <a:pt x="37" y="1319"/>
                  <a:pt x="37" y="864"/>
                </a:cubicBezTo>
                <a:cubicBezTo>
                  <a:pt x="37" y="408"/>
                  <a:pt x="408" y="37"/>
                  <a:pt x="863" y="37"/>
                </a:cubicBezTo>
                <a:cubicBezTo>
                  <a:pt x="1319" y="37"/>
                  <a:pt x="1690" y="408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1319"/>
                  <a:pt x="1319" y="1690"/>
                  <a:pt x="863" y="1690"/>
                </a:cubicBezTo>
                <a:cubicBezTo>
                  <a:pt x="863" y="1690"/>
                  <a:pt x="863" y="1690"/>
                  <a:pt x="863" y="1690"/>
                </a:cubicBezTo>
                <a:moveTo>
                  <a:pt x="863" y="0"/>
                </a:moveTo>
                <a:cubicBezTo>
                  <a:pt x="387" y="0"/>
                  <a:pt x="0" y="388"/>
                  <a:pt x="0" y="864"/>
                </a:cubicBezTo>
                <a:cubicBezTo>
                  <a:pt x="0" y="1340"/>
                  <a:pt x="387" y="1727"/>
                  <a:pt x="863" y="1727"/>
                </a:cubicBezTo>
                <a:cubicBezTo>
                  <a:pt x="1339" y="1727"/>
                  <a:pt x="1726" y="1340"/>
                  <a:pt x="1726" y="864"/>
                </a:cubicBezTo>
                <a:cubicBezTo>
                  <a:pt x="1726" y="388"/>
                  <a:pt x="1339" y="0"/>
                  <a:pt x="863" y="0"/>
                </a:cubicBezTo>
              </a:path>
            </a:pathLst>
          </a:custGeom>
          <a:solidFill>
            <a:srgbClr val="CD4A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xmlns="" id="{9ADC1153-2F43-486F-96A6-AB4ADCB780F8}"/>
              </a:ext>
            </a:extLst>
          </p:cNvPr>
          <p:cNvGrpSpPr/>
          <p:nvPr/>
        </p:nvGrpSpPr>
        <p:grpSpPr>
          <a:xfrm>
            <a:off x="2455863" y="2411803"/>
            <a:ext cx="566738" cy="566738"/>
            <a:chOff x="2455863" y="2411803"/>
            <a:chExt cx="566738" cy="566738"/>
          </a:xfrm>
        </p:grpSpPr>
        <p:sp>
          <p:nvSpPr>
            <p:cNvPr id="166" name="Elipse 32"/>
            <p:cNvSpPr>
              <a:spLocks noChangeArrowheads="1"/>
            </p:cNvSpPr>
            <p:nvPr/>
          </p:nvSpPr>
          <p:spPr bwMode="auto">
            <a:xfrm>
              <a:off x="2455863" y="2411803"/>
              <a:ext cx="566738" cy="566738"/>
            </a:xfrm>
            <a:prstGeom prst="ellipse">
              <a:avLst/>
            </a:pr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67" name="Elipse 33"/>
            <p:cNvSpPr>
              <a:spLocks noChangeArrowheads="1"/>
            </p:cNvSpPr>
            <p:nvPr/>
          </p:nvSpPr>
          <p:spPr bwMode="auto">
            <a:xfrm>
              <a:off x="2511425" y="2465778"/>
              <a:ext cx="455613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68" name="Forma libre 34"/>
            <p:cNvSpPr>
              <a:spLocks noEditPoints="1"/>
            </p:cNvSpPr>
            <p:nvPr/>
          </p:nvSpPr>
          <p:spPr bwMode="auto">
            <a:xfrm>
              <a:off x="2511425" y="2621353"/>
              <a:ext cx="9525" cy="111125"/>
            </a:xfrm>
            <a:custGeom>
              <a:avLst/>
              <a:gdLst>
                <a:gd name="T0" fmla="*/ 0 w 4"/>
                <a:gd name="T1" fmla="*/ 43 h 45"/>
                <a:gd name="T2" fmla="*/ 0 w 4"/>
                <a:gd name="T3" fmla="*/ 42 h 45"/>
                <a:gd name="T4" fmla="*/ 0 w 4"/>
                <a:gd name="T5" fmla="*/ 41 h 45"/>
                <a:gd name="T6" fmla="*/ 0 w 4"/>
                <a:gd name="T7" fmla="*/ 40 h 45"/>
                <a:gd name="T8" fmla="*/ 0 w 4"/>
                <a:gd name="T9" fmla="*/ 40 h 45"/>
                <a:gd name="T10" fmla="*/ 0 w 4"/>
                <a:gd name="T11" fmla="*/ 39 h 45"/>
                <a:gd name="T12" fmla="*/ 0 w 4"/>
                <a:gd name="T13" fmla="*/ 38 h 45"/>
                <a:gd name="T14" fmla="*/ 0 w 4"/>
                <a:gd name="T15" fmla="*/ 38 h 45"/>
                <a:gd name="T16" fmla="*/ 0 w 4"/>
                <a:gd name="T17" fmla="*/ 37 h 45"/>
                <a:gd name="T18" fmla="*/ 0 w 4"/>
                <a:gd name="T19" fmla="*/ 36 h 45"/>
                <a:gd name="T20" fmla="*/ 0 w 4"/>
                <a:gd name="T21" fmla="*/ 36 h 45"/>
                <a:gd name="T22" fmla="*/ 0 w 4"/>
                <a:gd name="T23" fmla="*/ 35 h 45"/>
                <a:gd name="T24" fmla="*/ 0 w 4"/>
                <a:gd name="T25" fmla="*/ 34 h 45"/>
                <a:gd name="T26" fmla="*/ 0 w 4"/>
                <a:gd name="T27" fmla="*/ 34 h 45"/>
                <a:gd name="T28" fmla="*/ 0 w 4"/>
                <a:gd name="T29" fmla="*/ 33 h 45"/>
                <a:gd name="T30" fmla="*/ 0 w 4"/>
                <a:gd name="T31" fmla="*/ 32 h 45"/>
                <a:gd name="T32" fmla="*/ 0 w 4"/>
                <a:gd name="T33" fmla="*/ 31 h 45"/>
                <a:gd name="T34" fmla="*/ 0 w 4"/>
                <a:gd name="T35" fmla="*/ 31 h 45"/>
                <a:gd name="T36" fmla="*/ 0 w 4"/>
                <a:gd name="T37" fmla="*/ 30 h 45"/>
                <a:gd name="T38" fmla="*/ 0 w 4"/>
                <a:gd name="T39" fmla="*/ 29 h 45"/>
                <a:gd name="T40" fmla="*/ 0 w 4"/>
                <a:gd name="T41" fmla="*/ 29 h 45"/>
                <a:gd name="T42" fmla="*/ 0 w 4"/>
                <a:gd name="T43" fmla="*/ 28 h 45"/>
                <a:gd name="T44" fmla="*/ 0 w 4"/>
                <a:gd name="T45" fmla="*/ 27 h 45"/>
                <a:gd name="T46" fmla="*/ 0 w 4"/>
                <a:gd name="T47" fmla="*/ 26 h 45"/>
                <a:gd name="T48" fmla="*/ 0 w 4"/>
                <a:gd name="T49" fmla="*/ 26 h 45"/>
                <a:gd name="T50" fmla="*/ 0 w 4"/>
                <a:gd name="T51" fmla="*/ 25 h 45"/>
                <a:gd name="T52" fmla="*/ 0 w 4"/>
                <a:gd name="T53" fmla="*/ 24 h 45"/>
                <a:gd name="T54" fmla="*/ 0 w 4"/>
                <a:gd name="T55" fmla="*/ 23 h 45"/>
                <a:gd name="T56" fmla="*/ 0 w 4"/>
                <a:gd name="T57" fmla="*/ 22 h 45"/>
                <a:gd name="T58" fmla="*/ 0 w 4"/>
                <a:gd name="T59" fmla="*/ 22 h 45"/>
                <a:gd name="T60" fmla="*/ 0 w 4"/>
                <a:gd name="T61" fmla="*/ 21 h 45"/>
                <a:gd name="T62" fmla="*/ 0 w 4"/>
                <a:gd name="T63" fmla="*/ 20 h 45"/>
                <a:gd name="T64" fmla="*/ 0 w 4"/>
                <a:gd name="T65" fmla="*/ 19 h 45"/>
                <a:gd name="T66" fmla="*/ 0 w 4"/>
                <a:gd name="T67" fmla="*/ 18 h 45"/>
                <a:gd name="T68" fmla="*/ 0 w 4"/>
                <a:gd name="T69" fmla="*/ 18 h 45"/>
                <a:gd name="T70" fmla="*/ 0 w 4"/>
                <a:gd name="T71" fmla="*/ 17 h 45"/>
                <a:gd name="T72" fmla="*/ 1 w 4"/>
                <a:gd name="T73" fmla="*/ 16 h 45"/>
                <a:gd name="T74" fmla="*/ 1 w 4"/>
                <a:gd name="T75" fmla="*/ 15 h 45"/>
                <a:gd name="T76" fmla="*/ 1 w 4"/>
                <a:gd name="T77" fmla="*/ 15 h 45"/>
                <a:gd name="T78" fmla="*/ 1 w 4"/>
                <a:gd name="T79" fmla="*/ 13 h 45"/>
                <a:gd name="T80" fmla="*/ 1 w 4"/>
                <a:gd name="T81" fmla="*/ 12 h 45"/>
                <a:gd name="T82" fmla="*/ 1 w 4"/>
                <a:gd name="T83" fmla="*/ 12 h 45"/>
                <a:gd name="T84" fmla="*/ 1 w 4"/>
                <a:gd name="T85" fmla="*/ 11 h 45"/>
                <a:gd name="T86" fmla="*/ 2 w 4"/>
                <a:gd name="T87" fmla="*/ 10 h 45"/>
                <a:gd name="T88" fmla="*/ 2 w 4"/>
                <a:gd name="T89" fmla="*/ 10 h 45"/>
                <a:gd name="T90" fmla="*/ 2 w 4"/>
                <a:gd name="T91" fmla="*/ 9 h 45"/>
                <a:gd name="T92" fmla="*/ 2 w 4"/>
                <a:gd name="T93" fmla="*/ 8 h 45"/>
                <a:gd name="T94" fmla="*/ 2 w 4"/>
                <a:gd name="T95" fmla="*/ 8 h 45"/>
                <a:gd name="T96" fmla="*/ 2 w 4"/>
                <a:gd name="T97" fmla="*/ 7 h 45"/>
                <a:gd name="T98" fmla="*/ 3 w 4"/>
                <a:gd name="T99" fmla="*/ 6 h 45"/>
                <a:gd name="T100" fmla="*/ 3 w 4"/>
                <a:gd name="T101" fmla="*/ 6 h 45"/>
                <a:gd name="T102" fmla="*/ 3 w 4"/>
                <a:gd name="T103" fmla="*/ 5 h 45"/>
                <a:gd name="T104" fmla="*/ 3 w 4"/>
                <a:gd name="T105" fmla="*/ 4 h 45"/>
                <a:gd name="T106" fmla="*/ 3 w 4"/>
                <a:gd name="T107" fmla="*/ 4 h 45"/>
                <a:gd name="T108" fmla="*/ 3 w 4"/>
                <a:gd name="T109" fmla="*/ 3 h 45"/>
                <a:gd name="T110" fmla="*/ 4 w 4"/>
                <a:gd name="T111" fmla="*/ 2 h 45"/>
                <a:gd name="T112" fmla="*/ 4 w 4"/>
                <a:gd name="T113" fmla="*/ 1 h 45"/>
                <a:gd name="T114" fmla="*/ 4 w 4"/>
                <a:gd name="T11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" h="45">
                  <a:moveTo>
                    <a:pt x="1" y="45"/>
                  </a:moveTo>
                  <a:cubicBezTo>
                    <a:pt x="1" y="45"/>
                    <a:pt x="1" y="45"/>
                    <a:pt x="1" y="45"/>
                  </a:cubicBezTo>
                  <a:cubicBezTo>
                    <a:pt x="1" y="45"/>
                    <a:pt x="1" y="45"/>
                    <a:pt x="1" y="45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9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7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5"/>
                  </a:moveTo>
                  <a:cubicBezTo>
                    <a:pt x="0" y="35"/>
                    <a:pt x="0" y="36"/>
                    <a:pt x="0" y="36"/>
                  </a:cubicBezTo>
                  <a:cubicBezTo>
                    <a:pt x="0" y="36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4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1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8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6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5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4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2"/>
                    <a:pt x="0" y="22"/>
                  </a:cubicBezTo>
                  <a:cubicBezTo>
                    <a:pt x="0" y="22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20"/>
                    <a:pt x="0" y="20"/>
                  </a:cubicBezTo>
                  <a:cubicBezTo>
                    <a:pt x="0" y="20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6"/>
                  </a:moveTo>
                  <a:cubicBezTo>
                    <a:pt x="1" y="16"/>
                    <a:pt x="0" y="16"/>
                    <a:pt x="0" y="17"/>
                  </a:cubicBezTo>
                  <a:cubicBezTo>
                    <a:pt x="0" y="16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5"/>
                    <a:pt x="1" y="15"/>
                  </a:cubicBezTo>
                  <a:cubicBezTo>
                    <a:pt x="1" y="15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2" y="11"/>
                  </a:moveTo>
                  <a:cubicBezTo>
                    <a:pt x="2" y="11"/>
                    <a:pt x="1" y="11"/>
                    <a:pt x="1" y="11"/>
                  </a:cubicBezTo>
                  <a:cubicBezTo>
                    <a:pt x="1" y="11"/>
                    <a:pt x="2" y="11"/>
                    <a:pt x="2" y="11"/>
                  </a:cubicBezTo>
                  <a:moveTo>
                    <a:pt x="2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2" y="11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9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3" y="6"/>
                  </a:moveTo>
                  <a:cubicBezTo>
                    <a:pt x="3" y="6"/>
                    <a:pt x="2" y="7"/>
                    <a:pt x="2" y="7"/>
                  </a:cubicBezTo>
                  <a:cubicBezTo>
                    <a:pt x="2" y="7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69" name="Forma libre 35"/>
            <p:cNvSpPr>
              <a:spLocks/>
            </p:cNvSpPr>
            <p:nvPr/>
          </p:nvSpPr>
          <p:spPr bwMode="auto">
            <a:xfrm>
              <a:off x="2511425" y="2494353"/>
              <a:ext cx="190500" cy="425450"/>
            </a:xfrm>
            <a:custGeom>
              <a:avLst/>
              <a:gdLst>
                <a:gd name="T0" fmla="*/ 4 w 78"/>
                <a:gd name="T1" fmla="*/ 53 h 174"/>
                <a:gd name="T2" fmla="*/ 4 w 78"/>
                <a:gd name="T3" fmla="*/ 54 h 174"/>
                <a:gd name="T4" fmla="*/ 3 w 78"/>
                <a:gd name="T5" fmla="*/ 55 h 174"/>
                <a:gd name="T6" fmla="*/ 3 w 78"/>
                <a:gd name="T7" fmla="*/ 56 h 174"/>
                <a:gd name="T8" fmla="*/ 3 w 78"/>
                <a:gd name="T9" fmla="*/ 56 h 174"/>
                <a:gd name="T10" fmla="*/ 3 w 78"/>
                <a:gd name="T11" fmla="*/ 57 h 174"/>
                <a:gd name="T12" fmla="*/ 3 w 78"/>
                <a:gd name="T13" fmla="*/ 58 h 174"/>
                <a:gd name="T14" fmla="*/ 3 w 78"/>
                <a:gd name="T15" fmla="*/ 58 h 174"/>
                <a:gd name="T16" fmla="*/ 2 w 78"/>
                <a:gd name="T17" fmla="*/ 59 h 174"/>
                <a:gd name="T18" fmla="*/ 2 w 78"/>
                <a:gd name="T19" fmla="*/ 60 h 174"/>
                <a:gd name="T20" fmla="*/ 2 w 78"/>
                <a:gd name="T21" fmla="*/ 61 h 174"/>
                <a:gd name="T22" fmla="*/ 2 w 78"/>
                <a:gd name="T23" fmla="*/ 61 h 174"/>
                <a:gd name="T24" fmla="*/ 2 w 78"/>
                <a:gd name="T25" fmla="*/ 62 h 174"/>
                <a:gd name="T26" fmla="*/ 2 w 78"/>
                <a:gd name="T27" fmla="*/ 63 h 174"/>
                <a:gd name="T28" fmla="*/ 1 w 78"/>
                <a:gd name="T29" fmla="*/ 63 h 174"/>
                <a:gd name="T30" fmla="*/ 1 w 78"/>
                <a:gd name="T31" fmla="*/ 64 h 174"/>
                <a:gd name="T32" fmla="*/ 1 w 78"/>
                <a:gd name="T33" fmla="*/ 65 h 174"/>
                <a:gd name="T34" fmla="*/ 1 w 78"/>
                <a:gd name="T35" fmla="*/ 66 h 174"/>
                <a:gd name="T36" fmla="*/ 1 w 78"/>
                <a:gd name="T37" fmla="*/ 67 h 174"/>
                <a:gd name="T38" fmla="*/ 1 w 78"/>
                <a:gd name="T39" fmla="*/ 68 h 174"/>
                <a:gd name="T40" fmla="*/ 0 w 78"/>
                <a:gd name="T41" fmla="*/ 69 h 174"/>
                <a:gd name="T42" fmla="*/ 0 w 78"/>
                <a:gd name="T43" fmla="*/ 70 h 174"/>
                <a:gd name="T44" fmla="*/ 0 w 78"/>
                <a:gd name="T45" fmla="*/ 71 h 174"/>
                <a:gd name="T46" fmla="*/ 0 w 78"/>
                <a:gd name="T47" fmla="*/ 71 h 174"/>
                <a:gd name="T48" fmla="*/ 0 w 78"/>
                <a:gd name="T49" fmla="*/ 73 h 174"/>
                <a:gd name="T50" fmla="*/ 0 w 78"/>
                <a:gd name="T51" fmla="*/ 73 h 174"/>
                <a:gd name="T52" fmla="*/ 0 w 78"/>
                <a:gd name="T53" fmla="*/ 74 h 174"/>
                <a:gd name="T54" fmla="*/ 0 w 78"/>
                <a:gd name="T55" fmla="*/ 75 h 174"/>
                <a:gd name="T56" fmla="*/ 0 w 78"/>
                <a:gd name="T57" fmla="*/ 76 h 174"/>
                <a:gd name="T58" fmla="*/ 0 w 78"/>
                <a:gd name="T59" fmla="*/ 77 h 174"/>
                <a:gd name="T60" fmla="*/ 0 w 78"/>
                <a:gd name="T61" fmla="*/ 77 h 174"/>
                <a:gd name="T62" fmla="*/ 0 w 78"/>
                <a:gd name="T63" fmla="*/ 78 h 174"/>
                <a:gd name="T64" fmla="*/ 0 w 78"/>
                <a:gd name="T65" fmla="*/ 79 h 174"/>
                <a:gd name="T66" fmla="*/ 0 w 78"/>
                <a:gd name="T67" fmla="*/ 80 h 174"/>
                <a:gd name="T68" fmla="*/ 0 w 78"/>
                <a:gd name="T69" fmla="*/ 81 h 174"/>
                <a:gd name="T70" fmla="*/ 0 w 78"/>
                <a:gd name="T71" fmla="*/ 81 h 174"/>
                <a:gd name="T72" fmla="*/ 0 w 78"/>
                <a:gd name="T73" fmla="*/ 82 h 174"/>
                <a:gd name="T74" fmla="*/ 0 w 78"/>
                <a:gd name="T75" fmla="*/ 83 h 174"/>
                <a:gd name="T76" fmla="*/ 0 w 78"/>
                <a:gd name="T77" fmla="*/ 84 h 174"/>
                <a:gd name="T78" fmla="*/ 0 w 78"/>
                <a:gd name="T79" fmla="*/ 84 h 174"/>
                <a:gd name="T80" fmla="*/ 0 w 78"/>
                <a:gd name="T81" fmla="*/ 85 h 174"/>
                <a:gd name="T82" fmla="*/ 0 w 78"/>
                <a:gd name="T83" fmla="*/ 86 h 174"/>
                <a:gd name="T84" fmla="*/ 0 w 78"/>
                <a:gd name="T85" fmla="*/ 87 h 174"/>
                <a:gd name="T86" fmla="*/ 0 w 78"/>
                <a:gd name="T87" fmla="*/ 87 h 174"/>
                <a:gd name="T88" fmla="*/ 0 w 78"/>
                <a:gd name="T89" fmla="*/ 88 h 174"/>
                <a:gd name="T90" fmla="*/ 0 w 78"/>
                <a:gd name="T91" fmla="*/ 89 h 174"/>
                <a:gd name="T92" fmla="*/ 0 w 78"/>
                <a:gd name="T93" fmla="*/ 90 h 174"/>
                <a:gd name="T94" fmla="*/ 0 w 78"/>
                <a:gd name="T95" fmla="*/ 90 h 174"/>
                <a:gd name="T96" fmla="*/ 0 w 78"/>
                <a:gd name="T97" fmla="*/ 91 h 174"/>
                <a:gd name="T98" fmla="*/ 0 w 78"/>
                <a:gd name="T99" fmla="*/ 92 h 174"/>
                <a:gd name="T100" fmla="*/ 0 w 78"/>
                <a:gd name="T101" fmla="*/ 92 h 174"/>
                <a:gd name="T102" fmla="*/ 0 w 78"/>
                <a:gd name="T103" fmla="*/ 94 h 174"/>
                <a:gd name="T104" fmla="*/ 0 w 78"/>
                <a:gd name="T105" fmla="*/ 94 h 174"/>
                <a:gd name="T106" fmla="*/ 1 w 78"/>
                <a:gd name="T107" fmla="*/ 97 h 174"/>
                <a:gd name="T108" fmla="*/ 15 w 78"/>
                <a:gd name="T109" fmla="*/ 7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8" h="174">
                  <a:moveTo>
                    <a:pt x="48" y="0"/>
                  </a:moveTo>
                  <a:cubicBezTo>
                    <a:pt x="28" y="11"/>
                    <a:pt x="12" y="30"/>
                    <a:pt x="4" y="52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4" y="52"/>
                    <a:pt x="4" y="52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3"/>
                    <a:pt x="2" y="63"/>
                  </a:cubicBezTo>
                  <a:cubicBezTo>
                    <a:pt x="2" y="63"/>
                    <a:pt x="2" y="63"/>
                    <a:pt x="2" y="63"/>
                  </a:cubicBezTo>
                  <a:cubicBezTo>
                    <a:pt x="2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0" y="68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1" y="96"/>
                    <a:pt x="1" y="97"/>
                  </a:cubicBezTo>
                  <a:cubicBezTo>
                    <a:pt x="1" y="97"/>
                    <a:pt x="1" y="97"/>
                    <a:pt x="1" y="97"/>
                  </a:cubicBezTo>
                  <a:cubicBezTo>
                    <a:pt x="7" y="136"/>
                    <a:pt x="38" y="168"/>
                    <a:pt x="78" y="174"/>
                  </a:cubicBezTo>
                  <a:cubicBezTo>
                    <a:pt x="66" y="169"/>
                    <a:pt x="55" y="162"/>
                    <a:pt x="46" y="152"/>
                  </a:cubicBezTo>
                  <a:cubicBezTo>
                    <a:pt x="33" y="139"/>
                    <a:pt x="24" y="124"/>
                    <a:pt x="19" y="106"/>
                  </a:cubicBezTo>
                  <a:cubicBezTo>
                    <a:pt x="18" y="97"/>
                    <a:pt x="16" y="87"/>
                    <a:pt x="15" y="78"/>
                  </a:cubicBezTo>
                  <a:cubicBezTo>
                    <a:pt x="15" y="77"/>
                    <a:pt x="15" y="77"/>
                    <a:pt x="15" y="77"/>
                  </a:cubicBezTo>
                  <a:cubicBezTo>
                    <a:pt x="15" y="58"/>
                    <a:pt x="20" y="40"/>
                    <a:pt x="30" y="23"/>
                  </a:cubicBezTo>
                  <a:cubicBezTo>
                    <a:pt x="35" y="16"/>
                    <a:pt x="41" y="9"/>
                    <a:pt x="46" y="2"/>
                  </a:cubicBezTo>
                  <a:cubicBezTo>
                    <a:pt x="47" y="1"/>
                    <a:pt x="48" y="1"/>
                    <a:pt x="4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70" name="Rectángulo 36"/>
            <p:cNvSpPr>
              <a:spLocks noChangeArrowheads="1"/>
            </p:cNvSpPr>
            <p:nvPr/>
          </p:nvSpPr>
          <p:spPr bwMode="auto">
            <a:xfrm>
              <a:off x="2605088" y="2592778"/>
              <a:ext cx="268288" cy="15398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71" name="Rectángulo 37"/>
            <p:cNvSpPr>
              <a:spLocks noChangeArrowheads="1"/>
            </p:cNvSpPr>
            <p:nvPr/>
          </p:nvSpPr>
          <p:spPr bwMode="auto">
            <a:xfrm>
              <a:off x="2662555" y="2499116"/>
              <a:ext cx="131446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5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174" name="Forma libre 40"/>
          <p:cNvSpPr>
            <a:spLocks noEditPoints="1"/>
          </p:cNvSpPr>
          <p:nvPr/>
        </p:nvSpPr>
        <p:spPr bwMode="auto">
          <a:xfrm>
            <a:off x="3244850" y="2851541"/>
            <a:ext cx="20638" cy="122238"/>
          </a:xfrm>
          <a:custGeom>
            <a:avLst/>
            <a:gdLst>
              <a:gd name="T0" fmla="*/ 8 w 8"/>
              <a:gd name="T1" fmla="*/ 50 h 50"/>
              <a:gd name="T2" fmla="*/ 8 w 8"/>
              <a:gd name="T3" fmla="*/ 50 h 50"/>
              <a:gd name="T4" fmla="*/ 8 w 8"/>
              <a:gd name="T5" fmla="*/ 50 h 50"/>
              <a:gd name="T6" fmla="*/ 8 w 8"/>
              <a:gd name="T7" fmla="*/ 50 h 50"/>
              <a:gd name="T8" fmla="*/ 0 w 8"/>
              <a:gd name="T9" fmla="*/ 11 h 50"/>
              <a:gd name="T10" fmla="*/ 0 w 8"/>
              <a:gd name="T11" fmla="*/ 11 h 50"/>
              <a:gd name="T12" fmla="*/ 0 w 8"/>
              <a:gd name="T13" fmla="*/ 11 h 50"/>
              <a:gd name="T14" fmla="*/ 0 w 8"/>
              <a:gd name="T15" fmla="*/ 11 h 50"/>
              <a:gd name="T16" fmla="*/ 0 w 8"/>
              <a:gd name="T17" fmla="*/ 11 h 50"/>
              <a:gd name="T18" fmla="*/ 0 w 8"/>
              <a:gd name="T19" fmla="*/ 11 h 50"/>
              <a:gd name="T20" fmla="*/ 0 w 8"/>
              <a:gd name="T21" fmla="*/ 10 h 50"/>
              <a:gd name="T22" fmla="*/ 0 w 8"/>
              <a:gd name="T23" fmla="*/ 10 h 50"/>
              <a:gd name="T24" fmla="*/ 0 w 8"/>
              <a:gd name="T25" fmla="*/ 10 h 50"/>
              <a:gd name="T26" fmla="*/ 0 w 8"/>
              <a:gd name="T27" fmla="*/ 10 h 50"/>
              <a:gd name="T28" fmla="*/ 0 w 8"/>
              <a:gd name="T29" fmla="*/ 9 h 50"/>
              <a:gd name="T30" fmla="*/ 0 w 8"/>
              <a:gd name="T31" fmla="*/ 9 h 50"/>
              <a:gd name="T32" fmla="*/ 0 w 8"/>
              <a:gd name="T33" fmla="*/ 9 h 50"/>
              <a:gd name="T34" fmla="*/ 0 w 8"/>
              <a:gd name="T35" fmla="*/ 9 h 50"/>
              <a:gd name="T36" fmla="*/ 0 w 8"/>
              <a:gd name="T37" fmla="*/ 9 h 50"/>
              <a:gd name="T38" fmla="*/ 0 w 8"/>
              <a:gd name="T39" fmla="*/ 9 h 50"/>
              <a:gd name="T40" fmla="*/ 0 w 8"/>
              <a:gd name="T41" fmla="*/ 8 h 50"/>
              <a:gd name="T42" fmla="*/ 0 w 8"/>
              <a:gd name="T43" fmla="*/ 8 h 50"/>
              <a:gd name="T44" fmla="*/ 0 w 8"/>
              <a:gd name="T45" fmla="*/ 8 h 50"/>
              <a:gd name="T46" fmla="*/ 0 w 8"/>
              <a:gd name="T47" fmla="*/ 7 h 50"/>
              <a:gd name="T48" fmla="*/ 0 w 8"/>
              <a:gd name="T49" fmla="*/ 7 h 50"/>
              <a:gd name="T50" fmla="*/ 0 w 8"/>
              <a:gd name="T51" fmla="*/ 7 h 50"/>
              <a:gd name="T52" fmla="*/ 0 w 8"/>
              <a:gd name="T53" fmla="*/ 7 h 50"/>
              <a:gd name="T54" fmla="*/ 0 w 8"/>
              <a:gd name="T55" fmla="*/ 7 h 50"/>
              <a:gd name="T56" fmla="*/ 0 w 8"/>
              <a:gd name="T57" fmla="*/ 7 h 50"/>
              <a:gd name="T58" fmla="*/ 0 w 8"/>
              <a:gd name="T59" fmla="*/ 6 h 50"/>
              <a:gd name="T60" fmla="*/ 0 w 8"/>
              <a:gd name="T61" fmla="*/ 6 h 50"/>
              <a:gd name="T62" fmla="*/ 0 w 8"/>
              <a:gd name="T63" fmla="*/ 6 h 50"/>
              <a:gd name="T64" fmla="*/ 0 w 8"/>
              <a:gd name="T65" fmla="*/ 6 h 50"/>
              <a:gd name="T66" fmla="*/ 0 w 8"/>
              <a:gd name="T67" fmla="*/ 6 h 50"/>
              <a:gd name="T68" fmla="*/ 0 w 8"/>
              <a:gd name="T69" fmla="*/ 6 h 50"/>
              <a:gd name="T70" fmla="*/ 0 w 8"/>
              <a:gd name="T71" fmla="*/ 5 h 50"/>
              <a:gd name="T72" fmla="*/ 0 w 8"/>
              <a:gd name="T73" fmla="*/ 5 h 50"/>
              <a:gd name="T74" fmla="*/ 0 w 8"/>
              <a:gd name="T75" fmla="*/ 5 h 50"/>
              <a:gd name="T76" fmla="*/ 0 w 8"/>
              <a:gd name="T77" fmla="*/ 5 h 50"/>
              <a:gd name="T78" fmla="*/ 0 w 8"/>
              <a:gd name="T79" fmla="*/ 5 h 50"/>
              <a:gd name="T80" fmla="*/ 0 w 8"/>
              <a:gd name="T81" fmla="*/ 4 h 50"/>
              <a:gd name="T82" fmla="*/ 0 w 8"/>
              <a:gd name="T83" fmla="*/ 4 h 50"/>
              <a:gd name="T84" fmla="*/ 0 w 8"/>
              <a:gd name="T85" fmla="*/ 4 h 50"/>
              <a:gd name="T86" fmla="*/ 0 w 8"/>
              <a:gd name="T87" fmla="*/ 4 h 50"/>
              <a:gd name="T88" fmla="*/ 0 w 8"/>
              <a:gd name="T89" fmla="*/ 3 h 50"/>
              <a:gd name="T90" fmla="*/ 0 w 8"/>
              <a:gd name="T91" fmla="*/ 3 h 50"/>
              <a:gd name="T92" fmla="*/ 0 w 8"/>
              <a:gd name="T93" fmla="*/ 3 h 50"/>
              <a:gd name="T94" fmla="*/ 0 w 8"/>
              <a:gd name="T95" fmla="*/ 3 h 50"/>
              <a:gd name="T96" fmla="*/ 0 w 8"/>
              <a:gd name="T97" fmla="*/ 3 h 50"/>
              <a:gd name="T98" fmla="*/ 0 w 8"/>
              <a:gd name="T99" fmla="*/ 3 h 50"/>
              <a:gd name="T100" fmla="*/ 0 w 8"/>
              <a:gd name="T101" fmla="*/ 2 h 50"/>
              <a:gd name="T102" fmla="*/ 0 w 8"/>
              <a:gd name="T103" fmla="*/ 2 h 50"/>
              <a:gd name="T104" fmla="*/ 0 w 8"/>
              <a:gd name="T105" fmla="*/ 2 h 50"/>
              <a:gd name="T106" fmla="*/ 0 w 8"/>
              <a:gd name="T107" fmla="*/ 2 h 50"/>
              <a:gd name="T108" fmla="*/ 0 w 8"/>
              <a:gd name="T109" fmla="*/ 2 h 50"/>
              <a:gd name="T110" fmla="*/ 0 w 8"/>
              <a:gd name="T111" fmla="*/ 1 h 50"/>
              <a:gd name="T112" fmla="*/ 0 w 8"/>
              <a:gd name="T113" fmla="*/ 0 h 50"/>
              <a:gd name="T114" fmla="*/ 0 w 8"/>
              <a:gd name="T115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8" h="50">
                <a:moveTo>
                  <a:pt x="8" y="50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50"/>
                </a:cubicBezTo>
                <a:moveTo>
                  <a:pt x="8" y="50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50"/>
                </a:cubicBezTo>
                <a:moveTo>
                  <a:pt x="8" y="49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49"/>
                </a:cubicBezTo>
                <a:moveTo>
                  <a:pt x="0" y="11"/>
                </a:moveTo>
                <a:cubicBezTo>
                  <a:pt x="0" y="25"/>
                  <a:pt x="2" y="38"/>
                  <a:pt x="8" y="49"/>
                </a:cubicBezTo>
                <a:cubicBezTo>
                  <a:pt x="2" y="38"/>
                  <a:pt x="0" y="25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0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8"/>
                </a:moveTo>
                <a:cubicBezTo>
                  <a:pt x="0" y="8"/>
                  <a:pt x="0" y="8"/>
                  <a:pt x="0" y="9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7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5"/>
                </a:moveTo>
                <a:cubicBezTo>
                  <a:pt x="0" y="5"/>
                  <a:pt x="0" y="6"/>
                  <a:pt x="0" y="6"/>
                </a:cubicBezTo>
                <a:cubicBezTo>
                  <a:pt x="0" y="6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3"/>
                </a:moveTo>
                <a:cubicBezTo>
                  <a:pt x="0" y="3"/>
                  <a:pt x="0" y="3"/>
                  <a:pt x="0" y="4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2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80" name="Forma libre 46"/>
          <p:cNvSpPr>
            <a:spLocks noEditPoints="1"/>
          </p:cNvSpPr>
          <p:nvPr/>
        </p:nvSpPr>
        <p:spPr bwMode="auto">
          <a:xfrm>
            <a:off x="3786188" y="3272228"/>
            <a:ext cx="46038" cy="188913"/>
          </a:xfrm>
          <a:custGeom>
            <a:avLst/>
            <a:gdLst>
              <a:gd name="T0" fmla="*/ 3 w 19"/>
              <a:gd name="T1" fmla="*/ 76 h 77"/>
              <a:gd name="T2" fmla="*/ 3 w 19"/>
              <a:gd name="T3" fmla="*/ 76 h 77"/>
              <a:gd name="T4" fmla="*/ 3 w 19"/>
              <a:gd name="T5" fmla="*/ 76 h 77"/>
              <a:gd name="T6" fmla="*/ 3 w 19"/>
              <a:gd name="T7" fmla="*/ 75 h 77"/>
              <a:gd name="T8" fmla="*/ 3 w 19"/>
              <a:gd name="T9" fmla="*/ 75 h 77"/>
              <a:gd name="T10" fmla="*/ 3 w 19"/>
              <a:gd name="T11" fmla="*/ 75 h 77"/>
              <a:gd name="T12" fmla="*/ 3 w 19"/>
              <a:gd name="T13" fmla="*/ 74 h 77"/>
              <a:gd name="T14" fmla="*/ 3 w 19"/>
              <a:gd name="T15" fmla="*/ 74 h 77"/>
              <a:gd name="T16" fmla="*/ 3 w 19"/>
              <a:gd name="T17" fmla="*/ 74 h 77"/>
              <a:gd name="T18" fmla="*/ 2 w 19"/>
              <a:gd name="T19" fmla="*/ 73 h 77"/>
              <a:gd name="T20" fmla="*/ 2 w 19"/>
              <a:gd name="T21" fmla="*/ 73 h 77"/>
              <a:gd name="T22" fmla="*/ 2 w 19"/>
              <a:gd name="T23" fmla="*/ 72 h 77"/>
              <a:gd name="T24" fmla="*/ 2 w 19"/>
              <a:gd name="T25" fmla="*/ 72 h 77"/>
              <a:gd name="T26" fmla="*/ 2 w 19"/>
              <a:gd name="T27" fmla="*/ 71 h 77"/>
              <a:gd name="T28" fmla="*/ 2 w 19"/>
              <a:gd name="T29" fmla="*/ 71 h 77"/>
              <a:gd name="T30" fmla="*/ 2 w 19"/>
              <a:gd name="T31" fmla="*/ 71 h 77"/>
              <a:gd name="T32" fmla="*/ 2 w 19"/>
              <a:gd name="T33" fmla="*/ 70 h 77"/>
              <a:gd name="T34" fmla="*/ 2 w 19"/>
              <a:gd name="T35" fmla="*/ 70 h 77"/>
              <a:gd name="T36" fmla="*/ 2 w 19"/>
              <a:gd name="T37" fmla="*/ 69 h 77"/>
              <a:gd name="T38" fmla="*/ 2 w 19"/>
              <a:gd name="T39" fmla="*/ 69 h 77"/>
              <a:gd name="T40" fmla="*/ 2 w 19"/>
              <a:gd name="T41" fmla="*/ 69 h 77"/>
              <a:gd name="T42" fmla="*/ 2 w 19"/>
              <a:gd name="T43" fmla="*/ 68 h 77"/>
              <a:gd name="T44" fmla="*/ 2 w 19"/>
              <a:gd name="T45" fmla="*/ 68 h 77"/>
              <a:gd name="T46" fmla="*/ 2 w 19"/>
              <a:gd name="T47" fmla="*/ 68 h 77"/>
              <a:gd name="T48" fmla="*/ 1 w 19"/>
              <a:gd name="T49" fmla="*/ 67 h 77"/>
              <a:gd name="T50" fmla="*/ 1 w 19"/>
              <a:gd name="T51" fmla="*/ 67 h 77"/>
              <a:gd name="T52" fmla="*/ 1 w 19"/>
              <a:gd name="T53" fmla="*/ 67 h 77"/>
              <a:gd name="T54" fmla="*/ 1 w 19"/>
              <a:gd name="T55" fmla="*/ 66 h 77"/>
              <a:gd name="T56" fmla="*/ 1 w 19"/>
              <a:gd name="T57" fmla="*/ 66 h 77"/>
              <a:gd name="T58" fmla="*/ 1 w 19"/>
              <a:gd name="T59" fmla="*/ 65 h 77"/>
              <a:gd name="T60" fmla="*/ 1 w 19"/>
              <a:gd name="T61" fmla="*/ 65 h 77"/>
              <a:gd name="T62" fmla="*/ 1 w 19"/>
              <a:gd name="T63" fmla="*/ 65 h 77"/>
              <a:gd name="T64" fmla="*/ 1 w 19"/>
              <a:gd name="T65" fmla="*/ 64 h 77"/>
              <a:gd name="T66" fmla="*/ 1 w 19"/>
              <a:gd name="T67" fmla="*/ 64 h 77"/>
              <a:gd name="T68" fmla="*/ 1 w 19"/>
              <a:gd name="T69" fmla="*/ 64 h 77"/>
              <a:gd name="T70" fmla="*/ 1 w 19"/>
              <a:gd name="T71" fmla="*/ 63 h 77"/>
              <a:gd name="T72" fmla="*/ 1 w 19"/>
              <a:gd name="T73" fmla="*/ 63 h 77"/>
              <a:gd name="T74" fmla="*/ 1 w 19"/>
              <a:gd name="T75" fmla="*/ 62 h 77"/>
              <a:gd name="T76" fmla="*/ 1 w 19"/>
              <a:gd name="T77" fmla="*/ 62 h 77"/>
              <a:gd name="T78" fmla="*/ 1 w 19"/>
              <a:gd name="T79" fmla="*/ 61 h 77"/>
              <a:gd name="T80" fmla="*/ 1 w 19"/>
              <a:gd name="T81" fmla="*/ 61 h 77"/>
              <a:gd name="T82" fmla="*/ 1 w 19"/>
              <a:gd name="T83" fmla="*/ 61 h 77"/>
              <a:gd name="T84" fmla="*/ 1 w 19"/>
              <a:gd name="T85" fmla="*/ 60 h 77"/>
              <a:gd name="T86" fmla="*/ 1 w 19"/>
              <a:gd name="T87" fmla="*/ 60 h 77"/>
              <a:gd name="T88" fmla="*/ 1 w 19"/>
              <a:gd name="T89" fmla="*/ 60 h 77"/>
              <a:gd name="T90" fmla="*/ 18 w 19"/>
              <a:gd name="T91" fmla="*/ 0 h 77"/>
              <a:gd name="T92" fmla="*/ 18 w 19"/>
              <a:gd name="T93" fmla="*/ 0 h 77"/>
              <a:gd name="T94" fmla="*/ 19 w 19"/>
              <a:gd name="T95" fmla="*/ 0 h 77"/>
              <a:gd name="T96" fmla="*/ 19 w 19"/>
              <a:gd name="T97" fmla="*/ 0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" h="77">
                <a:moveTo>
                  <a:pt x="3" y="77"/>
                </a:moveTo>
                <a:cubicBezTo>
                  <a:pt x="3" y="77"/>
                  <a:pt x="3" y="77"/>
                  <a:pt x="3" y="77"/>
                </a:cubicBezTo>
                <a:cubicBezTo>
                  <a:pt x="3" y="77"/>
                  <a:pt x="3" y="77"/>
                  <a:pt x="3" y="77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4"/>
                </a:moveTo>
                <a:cubicBezTo>
                  <a:pt x="3" y="74"/>
                  <a:pt x="3" y="75"/>
                  <a:pt x="3" y="75"/>
                </a:cubicBezTo>
                <a:cubicBezTo>
                  <a:pt x="3" y="75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2" y="73"/>
                </a:moveTo>
                <a:cubicBezTo>
                  <a:pt x="2" y="73"/>
                  <a:pt x="2" y="73"/>
                  <a:pt x="2" y="73"/>
                </a:cubicBezTo>
                <a:cubicBezTo>
                  <a:pt x="2" y="73"/>
                  <a:pt x="2" y="73"/>
                  <a:pt x="2" y="73"/>
                </a:cubicBezTo>
                <a:moveTo>
                  <a:pt x="2" y="73"/>
                </a:moveTo>
                <a:cubicBezTo>
                  <a:pt x="2" y="73"/>
                  <a:pt x="2" y="73"/>
                  <a:pt x="2" y="73"/>
                </a:cubicBezTo>
                <a:cubicBezTo>
                  <a:pt x="2" y="73"/>
                  <a:pt x="2" y="73"/>
                  <a:pt x="2" y="73"/>
                </a:cubicBezTo>
                <a:moveTo>
                  <a:pt x="2" y="72"/>
                </a:moveTo>
                <a:cubicBezTo>
                  <a:pt x="2" y="72"/>
                  <a:pt x="2" y="72"/>
                  <a:pt x="2" y="73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69"/>
                </a:moveTo>
                <a:cubicBezTo>
                  <a:pt x="2" y="69"/>
                  <a:pt x="2" y="70"/>
                  <a:pt x="2" y="70"/>
                </a:cubicBezTo>
                <a:cubicBezTo>
                  <a:pt x="2" y="70"/>
                  <a:pt x="2" y="69"/>
                  <a:pt x="2" y="69"/>
                </a:cubicBezTo>
                <a:moveTo>
                  <a:pt x="2" y="69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9"/>
                </a:cubicBezTo>
                <a:moveTo>
                  <a:pt x="2" y="69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9"/>
                </a:cubicBezTo>
                <a:moveTo>
                  <a:pt x="2" y="68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1" y="67"/>
                </a:moveTo>
                <a:cubicBezTo>
                  <a:pt x="1" y="67"/>
                  <a:pt x="1" y="67"/>
                  <a:pt x="1" y="68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5"/>
                </a:moveTo>
                <a:cubicBezTo>
                  <a:pt x="1" y="65"/>
                  <a:pt x="1" y="66"/>
                  <a:pt x="1" y="66"/>
                </a:cubicBezTo>
                <a:cubicBezTo>
                  <a:pt x="1" y="66"/>
                  <a:pt x="1" y="65"/>
                  <a:pt x="1" y="65"/>
                </a:cubicBezTo>
                <a:moveTo>
                  <a:pt x="1" y="65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5"/>
                </a:cubicBezTo>
                <a:moveTo>
                  <a:pt x="1" y="65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5"/>
                </a:cubicBezTo>
                <a:moveTo>
                  <a:pt x="1" y="64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3"/>
                </a:moveTo>
                <a:cubicBezTo>
                  <a:pt x="1" y="63"/>
                  <a:pt x="1" y="63"/>
                  <a:pt x="1" y="64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1"/>
                </a:moveTo>
                <a:cubicBezTo>
                  <a:pt x="1" y="61"/>
                  <a:pt x="1" y="62"/>
                  <a:pt x="1" y="62"/>
                </a:cubicBezTo>
                <a:cubicBezTo>
                  <a:pt x="1" y="62"/>
                  <a:pt x="1" y="61"/>
                  <a:pt x="1" y="61"/>
                </a:cubicBezTo>
                <a:moveTo>
                  <a:pt x="1" y="61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1"/>
                </a:cubicBezTo>
                <a:moveTo>
                  <a:pt x="1" y="61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1"/>
                </a:cubicBezTo>
                <a:moveTo>
                  <a:pt x="1" y="60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8" y="1"/>
                </a:moveTo>
                <a:cubicBezTo>
                  <a:pt x="6" y="17"/>
                  <a:pt x="0" y="38"/>
                  <a:pt x="1" y="60"/>
                </a:cubicBezTo>
                <a:cubicBezTo>
                  <a:pt x="0" y="38"/>
                  <a:pt x="6" y="17"/>
                  <a:pt x="18" y="1"/>
                </a:cubicBezTo>
                <a:moveTo>
                  <a:pt x="18" y="0"/>
                </a:moveTo>
                <a:cubicBezTo>
                  <a:pt x="18" y="0"/>
                  <a:pt x="18" y="0"/>
                  <a:pt x="18" y="1"/>
                </a:cubicBezTo>
                <a:cubicBezTo>
                  <a:pt x="18" y="0"/>
                  <a:pt x="18" y="0"/>
                  <a:pt x="18" y="0"/>
                </a:cubicBezTo>
                <a:moveTo>
                  <a:pt x="19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xmlns="" id="{FAFBB084-0936-4099-AE98-E909E5283190}"/>
              </a:ext>
            </a:extLst>
          </p:cNvPr>
          <p:cNvGrpSpPr/>
          <p:nvPr/>
        </p:nvGrpSpPr>
        <p:grpSpPr>
          <a:xfrm>
            <a:off x="3951475" y="3437374"/>
            <a:ext cx="585788" cy="700042"/>
            <a:chOff x="3951475" y="3437374"/>
            <a:chExt cx="585788" cy="700042"/>
          </a:xfrm>
        </p:grpSpPr>
        <p:sp>
          <p:nvSpPr>
            <p:cNvPr id="178" name="Forma libre 44"/>
            <p:cNvSpPr>
              <a:spLocks/>
            </p:cNvSpPr>
            <p:nvPr/>
          </p:nvSpPr>
          <p:spPr bwMode="auto">
            <a:xfrm>
              <a:off x="3951475" y="3437374"/>
              <a:ext cx="585788" cy="587375"/>
            </a:xfrm>
            <a:custGeom>
              <a:avLst/>
              <a:gdLst>
                <a:gd name="T0" fmla="*/ 127 w 240"/>
                <a:gd name="T1" fmla="*/ 236 h 240"/>
                <a:gd name="T2" fmla="*/ 236 w 240"/>
                <a:gd name="T3" fmla="*/ 113 h 240"/>
                <a:gd name="T4" fmla="*/ 113 w 240"/>
                <a:gd name="T5" fmla="*/ 4 h 240"/>
                <a:gd name="T6" fmla="*/ 4 w 240"/>
                <a:gd name="T7" fmla="*/ 127 h 240"/>
                <a:gd name="T8" fmla="*/ 127 w 240"/>
                <a:gd name="T9" fmla="*/ 2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240">
                  <a:moveTo>
                    <a:pt x="127" y="236"/>
                  </a:moveTo>
                  <a:cubicBezTo>
                    <a:pt x="191" y="232"/>
                    <a:pt x="240" y="177"/>
                    <a:pt x="236" y="113"/>
                  </a:cubicBezTo>
                  <a:cubicBezTo>
                    <a:pt x="232" y="49"/>
                    <a:pt x="177" y="0"/>
                    <a:pt x="113" y="4"/>
                  </a:cubicBezTo>
                  <a:cubicBezTo>
                    <a:pt x="49" y="8"/>
                    <a:pt x="0" y="63"/>
                    <a:pt x="4" y="127"/>
                  </a:cubicBezTo>
                  <a:cubicBezTo>
                    <a:pt x="8" y="191"/>
                    <a:pt x="63" y="240"/>
                    <a:pt x="127" y="236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79" name="Forma libre 45"/>
            <p:cNvSpPr>
              <a:spLocks/>
            </p:cNvSpPr>
            <p:nvPr/>
          </p:nvSpPr>
          <p:spPr bwMode="auto">
            <a:xfrm>
              <a:off x="4010212" y="3492937"/>
              <a:ext cx="471488" cy="473075"/>
            </a:xfrm>
            <a:custGeom>
              <a:avLst/>
              <a:gdLst>
                <a:gd name="T0" fmla="*/ 102 w 193"/>
                <a:gd name="T1" fmla="*/ 190 h 193"/>
                <a:gd name="T2" fmla="*/ 189 w 193"/>
                <a:gd name="T3" fmla="*/ 91 h 193"/>
                <a:gd name="T4" fmla="*/ 90 w 193"/>
                <a:gd name="T5" fmla="*/ 4 h 193"/>
                <a:gd name="T6" fmla="*/ 3 w 193"/>
                <a:gd name="T7" fmla="*/ 103 h 193"/>
                <a:gd name="T8" fmla="*/ 102 w 193"/>
                <a:gd name="T9" fmla="*/ 19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190"/>
                  </a:moveTo>
                  <a:cubicBezTo>
                    <a:pt x="153" y="187"/>
                    <a:pt x="193" y="143"/>
                    <a:pt x="189" y="91"/>
                  </a:cubicBezTo>
                  <a:cubicBezTo>
                    <a:pt x="186" y="40"/>
                    <a:pt x="142" y="0"/>
                    <a:pt x="90" y="4"/>
                  </a:cubicBezTo>
                  <a:cubicBezTo>
                    <a:pt x="39" y="7"/>
                    <a:pt x="0" y="51"/>
                    <a:pt x="3" y="103"/>
                  </a:cubicBezTo>
                  <a:cubicBezTo>
                    <a:pt x="6" y="154"/>
                    <a:pt x="50" y="193"/>
                    <a:pt x="102" y="19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81" name="Forma libre 47"/>
            <p:cNvSpPr>
              <a:spLocks/>
            </p:cNvSpPr>
            <p:nvPr/>
          </p:nvSpPr>
          <p:spPr bwMode="auto">
            <a:xfrm>
              <a:off x="4014975" y="3537387"/>
              <a:ext cx="207963" cy="420688"/>
            </a:xfrm>
            <a:custGeom>
              <a:avLst/>
              <a:gdLst>
                <a:gd name="T0" fmla="*/ 19 w 85"/>
                <a:gd name="T1" fmla="*/ 24 h 172"/>
                <a:gd name="T2" fmla="*/ 19 w 85"/>
                <a:gd name="T3" fmla="*/ 24 h 172"/>
                <a:gd name="T4" fmla="*/ 18 w 85"/>
                <a:gd name="T5" fmla="*/ 24 h 172"/>
                <a:gd name="T6" fmla="*/ 18 w 85"/>
                <a:gd name="T7" fmla="*/ 25 h 172"/>
                <a:gd name="T8" fmla="*/ 1 w 85"/>
                <a:gd name="T9" fmla="*/ 84 h 172"/>
                <a:gd name="T10" fmla="*/ 1 w 85"/>
                <a:gd name="T11" fmla="*/ 84 h 172"/>
                <a:gd name="T12" fmla="*/ 1 w 85"/>
                <a:gd name="T13" fmla="*/ 85 h 172"/>
                <a:gd name="T14" fmla="*/ 1 w 85"/>
                <a:gd name="T15" fmla="*/ 85 h 172"/>
                <a:gd name="T16" fmla="*/ 1 w 85"/>
                <a:gd name="T17" fmla="*/ 85 h 172"/>
                <a:gd name="T18" fmla="*/ 1 w 85"/>
                <a:gd name="T19" fmla="*/ 86 h 172"/>
                <a:gd name="T20" fmla="*/ 1 w 85"/>
                <a:gd name="T21" fmla="*/ 86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8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9 h 172"/>
                <a:gd name="T34" fmla="*/ 1 w 85"/>
                <a:gd name="T35" fmla="*/ 89 h 172"/>
                <a:gd name="T36" fmla="*/ 1 w 85"/>
                <a:gd name="T37" fmla="*/ 90 h 172"/>
                <a:gd name="T38" fmla="*/ 1 w 85"/>
                <a:gd name="T39" fmla="*/ 90 h 172"/>
                <a:gd name="T40" fmla="*/ 1 w 85"/>
                <a:gd name="T41" fmla="*/ 91 h 172"/>
                <a:gd name="T42" fmla="*/ 1 w 85"/>
                <a:gd name="T43" fmla="*/ 91 h 172"/>
                <a:gd name="T44" fmla="*/ 1 w 85"/>
                <a:gd name="T45" fmla="*/ 91 h 172"/>
                <a:gd name="T46" fmla="*/ 2 w 85"/>
                <a:gd name="T47" fmla="*/ 92 h 172"/>
                <a:gd name="T48" fmla="*/ 2 w 85"/>
                <a:gd name="T49" fmla="*/ 92 h 172"/>
                <a:gd name="T50" fmla="*/ 2 w 85"/>
                <a:gd name="T51" fmla="*/ 93 h 172"/>
                <a:gd name="T52" fmla="*/ 2 w 85"/>
                <a:gd name="T53" fmla="*/ 93 h 172"/>
                <a:gd name="T54" fmla="*/ 2 w 85"/>
                <a:gd name="T55" fmla="*/ 94 h 172"/>
                <a:gd name="T56" fmla="*/ 2 w 85"/>
                <a:gd name="T57" fmla="*/ 94 h 172"/>
                <a:gd name="T58" fmla="*/ 2 w 85"/>
                <a:gd name="T59" fmla="*/ 94 h 172"/>
                <a:gd name="T60" fmla="*/ 2 w 85"/>
                <a:gd name="T61" fmla="*/ 95 h 172"/>
                <a:gd name="T62" fmla="*/ 2 w 85"/>
                <a:gd name="T63" fmla="*/ 95 h 172"/>
                <a:gd name="T64" fmla="*/ 2 w 85"/>
                <a:gd name="T65" fmla="*/ 96 h 172"/>
                <a:gd name="T66" fmla="*/ 2 w 85"/>
                <a:gd name="T67" fmla="*/ 96 h 172"/>
                <a:gd name="T68" fmla="*/ 2 w 85"/>
                <a:gd name="T69" fmla="*/ 96 h 172"/>
                <a:gd name="T70" fmla="*/ 2 w 85"/>
                <a:gd name="T71" fmla="*/ 97 h 172"/>
                <a:gd name="T72" fmla="*/ 3 w 85"/>
                <a:gd name="T73" fmla="*/ 98 h 172"/>
                <a:gd name="T74" fmla="*/ 3 w 85"/>
                <a:gd name="T75" fmla="*/ 98 h 172"/>
                <a:gd name="T76" fmla="*/ 3 w 85"/>
                <a:gd name="T77" fmla="*/ 98 h 172"/>
                <a:gd name="T78" fmla="*/ 3 w 85"/>
                <a:gd name="T79" fmla="*/ 99 h 172"/>
                <a:gd name="T80" fmla="*/ 3 w 85"/>
                <a:gd name="T81" fmla="*/ 99 h 172"/>
                <a:gd name="T82" fmla="*/ 3 w 85"/>
                <a:gd name="T83" fmla="*/ 100 h 172"/>
                <a:gd name="T84" fmla="*/ 3 w 85"/>
                <a:gd name="T85" fmla="*/ 100 h 172"/>
                <a:gd name="T86" fmla="*/ 3 w 85"/>
                <a:gd name="T87" fmla="*/ 100 h 172"/>
                <a:gd name="T88" fmla="*/ 85 w 85"/>
                <a:gd name="T89" fmla="*/ 172 h 172"/>
                <a:gd name="T90" fmla="*/ 16 w 85"/>
                <a:gd name="T91" fmla="*/ 80 h 172"/>
                <a:gd name="T92" fmla="*/ 42 w 85"/>
                <a:gd name="T93" fmla="*/ 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5" h="172">
                  <a:moveTo>
                    <a:pt x="45" y="0"/>
                  </a:moveTo>
                  <a:cubicBezTo>
                    <a:pt x="35" y="6"/>
                    <a:pt x="26" y="1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5"/>
                  </a:cubicBezTo>
                  <a:cubicBezTo>
                    <a:pt x="18" y="25"/>
                    <a:pt x="18" y="25"/>
                    <a:pt x="18" y="25"/>
                  </a:cubicBezTo>
                  <a:cubicBezTo>
                    <a:pt x="6" y="41"/>
                    <a:pt x="0" y="62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2"/>
                  </a:cubicBezTo>
                  <a:cubicBezTo>
                    <a:pt x="1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1"/>
                  </a:cubicBezTo>
                  <a:cubicBezTo>
                    <a:pt x="3" y="101"/>
                    <a:pt x="3" y="101"/>
                    <a:pt x="3" y="101"/>
                  </a:cubicBezTo>
                  <a:cubicBezTo>
                    <a:pt x="12" y="139"/>
                    <a:pt x="45" y="168"/>
                    <a:pt x="85" y="172"/>
                  </a:cubicBezTo>
                  <a:cubicBezTo>
                    <a:pt x="73" y="168"/>
                    <a:pt x="61" y="161"/>
                    <a:pt x="52" y="152"/>
                  </a:cubicBezTo>
                  <a:cubicBezTo>
                    <a:pt x="38" y="140"/>
                    <a:pt x="28" y="125"/>
                    <a:pt x="22" y="107"/>
                  </a:cubicBezTo>
                  <a:cubicBezTo>
                    <a:pt x="20" y="98"/>
                    <a:pt x="18" y="89"/>
                    <a:pt x="16" y="80"/>
                  </a:cubicBezTo>
                  <a:cubicBezTo>
                    <a:pt x="16" y="79"/>
                    <a:pt x="16" y="79"/>
                    <a:pt x="16" y="79"/>
                  </a:cubicBezTo>
                  <a:cubicBezTo>
                    <a:pt x="15" y="60"/>
                    <a:pt x="19" y="42"/>
                    <a:pt x="27" y="24"/>
                  </a:cubicBezTo>
                  <a:cubicBezTo>
                    <a:pt x="32" y="17"/>
                    <a:pt x="37" y="10"/>
                    <a:pt x="42" y="2"/>
                  </a:cubicBezTo>
                  <a:cubicBezTo>
                    <a:pt x="43" y="1"/>
                    <a:pt x="44" y="1"/>
                    <a:pt x="4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82" name="Rectángulo 48"/>
            <p:cNvSpPr>
              <a:spLocks noChangeArrowheads="1"/>
            </p:cNvSpPr>
            <p:nvPr/>
          </p:nvSpPr>
          <p:spPr bwMode="auto">
            <a:xfrm>
              <a:off x="4170550" y="3623112"/>
              <a:ext cx="14287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83" name="Rectángulo 49"/>
            <p:cNvSpPr>
              <a:spLocks noChangeArrowheads="1"/>
            </p:cNvSpPr>
            <p:nvPr/>
          </p:nvSpPr>
          <p:spPr bwMode="auto">
            <a:xfrm>
              <a:off x="4193410" y="3540562"/>
              <a:ext cx="131446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i="0" u="none" strike="noStrike" cap="none" normalizeH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1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86" name="Forma libre 52"/>
            <p:cNvSpPr>
              <a:spLocks noEditPoints="1"/>
            </p:cNvSpPr>
            <p:nvPr/>
          </p:nvSpPr>
          <p:spPr bwMode="auto">
            <a:xfrm>
              <a:off x="3994150" y="3978666"/>
              <a:ext cx="60325" cy="158750"/>
            </a:xfrm>
            <a:custGeom>
              <a:avLst/>
              <a:gdLst>
                <a:gd name="T0" fmla="*/ 0 w 25"/>
                <a:gd name="T1" fmla="*/ 65 h 65"/>
                <a:gd name="T2" fmla="*/ 0 w 25"/>
                <a:gd name="T3" fmla="*/ 65 h 65"/>
                <a:gd name="T4" fmla="*/ 0 w 25"/>
                <a:gd name="T5" fmla="*/ 65 h 65"/>
                <a:gd name="T6" fmla="*/ 0 w 25"/>
                <a:gd name="T7" fmla="*/ 65 h 65"/>
                <a:gd name="T8" fmla="*/ 0 w 25"/>
                <a:gd name="T9" fmla="*/ 65 h 65"/>
                <a:gd name="T10" fmla="*/ 0 w 25"/>
                <a:gd name="T11" fmla="*/ 65 h 65"/>
                <a:gd name="T12" fmla="*/ 0 w 25"/>
                <a:gd name="T13" fmla="*/ 64 h 65"/>
                <a:gd name="T14" fmla="*/ 0 w 25"/>
                <a:gd name="T15" fmla="*/ 64 h 65"/>
                <a:gd name="T16" fmla="*/ 0 w 25"/>
                <a:gd name="T17" fmla="*/ 64 h 65"/>
                <a:gd name="T18" fmla="*/ 0 w 25"/>
                <a:gd name="T19" fmla="*/ 64 h 65"/>
                <a:gd name="T20" fmla="*/ 0 w 25"/>
                <a:gd name="T21" fmla="*/ 64 h 65"/>
                <a:gd name="T22" fmla="*/ 0 w 25"/>
                <a:gd name="T23" fmla="*/ 64 h 65"/>
                <a:gd name="T24" fmla="*/ 0 w 25"/>
                <a:gd name="T25" fmla="*/ 64 h 65"/>
                <a:gd name="T26" fmla="*/ 0 w 25"/>
                <a:gd name="T27" fmla="*/ 64 h 65"/>
                <a:gd name="T28" fmla="*/ 0 w 25"/>
                <a:gd name="T29" fmla="*/ 64 h 65"/>
                <a:gd name="T30" fmla="*/ 0 w 25"/>
                <a:gd name="T31" fmla="*/ 63 h 65"/>
                <a:gd name="T32" fmla="*/ 0 w 25"/>
                <a:gd name="T33" fmla="*/ 64 h 65"/>
                <a:gd name="T34" fmla="*/ 0 w 25"/>
                <a:gd name="T35" fmla="*/ 64 h 65"/>
                <a:gd name="T36" fmla="*/ 0 w 25"/>
                <a:gd name="T37" fmla="*/ 63 h 65"/>
                <a:gd name="T38" fmla="*/ 25 w 25"/>
                <a:gd name="T39" fmla="*/ 0 h 65"/>
                <a:gd name="T40" fmla="*/ 0 w 25"/>
                <a:gd name="T41" fmla="*/ 63 h 65"/>
                <a:gd name="T42" fmla="*/ 25 w 25"/>
                <a:gd name="T43" fmla="*/ 0 h 65"/>
                <a:gd name="T44" fmla="*/ 25 w 25"/>
                <a:gd name="T45" fmla="*/ 0 h 65"/>
                <a:gd name="T46" fmla="*/ 25 w 25"/>
                <a:gd name="T47" fmla="*/ 0 h 65"/>
                <a:gd name="T48" fmla="*/ 25 w 25"/>
                <a:gd name="T4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5" h="65">
                  <a:moveTo>
                    <a:pt x="0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moveTo>
                    <a:pt x="0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moveTo>
                    <a:pt x="0" y="64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moveTo>
                    <a:pt x="0" y="64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moveTo>
                    <a:pt x="0" y="64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moveTo>
                    <a:pt x="0" y="63"/>
                  </a:moveTo>
                  <a:cubicBezTo>
                    <a:pt x="0" y="63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3"/>
                    <a:pt x="0" y="63"/>
                  </a:cubicBezTo>
                  <a:moveTo>
                    <a:pt x="25" y="0"/>
                  </a:moveTo>
                  <a:cubicBezTo>
                    <a:pt x="10" y="17"/>
                    <a:pt x="0" y="39"/>
                    <a:pt x="0" y="63"/>
                  </a:cubicBezTo>
                  <a:cubicBezTo>
                    <a:pt x="0" y="39"/>
                    <a:pt x="10" y="17"/>
                    <a:pt x="25" y="0"/>
                  </a:cubicBezTo>
                  <a:moveTo>
                    <a:pt x="25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25" y="0"/>
                    <a:pt x="25" y="0"/>
                    <a:pt x="25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</p:grpSp>
      <p:sp>
        <p:nvSpPr>
          <p:cNvPr id="192" name="Forma libre 58"/>
          <p:cNvSpPr>
            <a:spLocks noEditPoints="1"/>
          </p:cNvSpPr>
          <p:nvPr/>
        </p:nvSpPr>
        <p:spPr bwMode="auto">
          <a:xfrm>
            <a:off x="3810000" y="4732728"/>
            <a:ext cx="44450" cy="222250"/>
          </a:xfrm>
          <a:custGeom>
            <a:avLst/>
            <a:gdLst>
              <a:gd name="T0" fmla="*/ 7 w 18"/>
              <a:gd name="T1" fmla="*/ 91 h 91"/>
              <a:gd name="T2" fmla="*/ 7 w 18"/>
              <a:gd name="T3" fmla="*/ 91 h 91"/>
              <a:gd name="T4" fmla="*/ 7 w 18"/>
              <a:gd name="T5" fmla="*/ 91 h 91"/>
              <a:gd name="T6" fmla="*/ 7 w 18"/>
              <a:gd name="T7" fmla="*/ 91 h 91"/>
              <a:gd name="T8" fmla="*/ 7 w 18"/>
              <a:gd name="T9" fmla="*/ 91 h 91"/>
              <a:gd name="T10" fmla="*/ 7 w 18"/>
              <a:gd name="T11" fmla="*/ 91 h 91"/>
              <a:gd name="T12" fmla="*/ 7 w 18"/>
              <a:gd name="T13" fmla="*/ 91 h 91"/>
              <a:gd name="T14" fmla="*/ 7 w 18"/>
              <a:gd name="T15" fmla="*/ 91 h 91"/>
              <a:gd name="T16" fmla="*/ 7 w 18"/>
              <a:gd name="T17" fmla="*/ 91 h 91"/>
              <a:gd name="T18" fmla="*/ 7 w 18"/>
              <a:gd name="T19" fmla="*/ 91 h 91"/>
              <a:gd name="T20" fmla="*/ 7 w 18"/>
              <a:gd name="T21" fmla="*/ 91 h 91"/>
              <a:gd name="T22" fmla="*/ 7 w 18"/>
              <a:gd name="T23" fmla="*/ 91 h 91"/>
              <a:gd name="T24" fmla="*/ 6 w 18"/>
              <a:gd name="T25" fmla="*/ 90 h 91"/>
              <a:gd name="T26" fmla="*/ 7 w 18"/>
              <a:gd name="T27" fmla="*/ 91 h 91"/>
              <a:gd name="T28" fmla="*/ 6 w 18"/>
              <a:gd name="T29" fmla="*/ 90 h 91"/>
              <a:gd name="T30" fmla="*/ 0 w 18"/>
              <a:gd name="T31" fmla="*/ 57 h 91"/>
              <a:gd name="T32" fmla="*/ 6 w 18"/>
              <a:gd name="T33" fmla="*/ 90 h 91"/>
              <a:gd name="T34" fmla="*/ 0 w 18"/>
              <a:gd name="T35" fmla="*/ 57 h 91"/>
              <a:gd name="T36" fmla="*/ 0 w 18"/>
              <a:gd name="T37" fmla="*/ 57 h 91"/>
              <a:gd name="T38" fmla="*/ 0 w 18"/>
              <a:gd name="T39" fmla="*/ 57 h 91"/>
              <a:gd name="T40" fmla="*/ 0 w 18"/>
              <a:gd name="T41" fmla="*/ 57 h 91"/>
              <a:gd name="T42" fmla="*/ 0 w 18"/>
              <a:gd name="T43" fmla="*/ 57 h 91"/>
              <a:gd name="T44" fmla="*/ 0 w 18"/>
              <a:gd name="T45" fmla="*/ 57 h 91"/>
              <a:gd name="T46" fmla="*/ 0 w 18"/>
              <a:gd name="T47" fmla="*/ 57 h 91"/>
              <a:gd name="T48" fmla="*/ 0 w 18"/>
              <a:gd name="T49" fmla="*/ 56 h 91"/>
              <a:gd name="T50" fmla="*/ 0 w 18"/>
              <a:gd name="T51" fmla="*/ 57 h 91"/>
              <a:gd name="T52" fmla="*/ 0 w 18"/>
              <a:gd name="T53" fmla="*/ 56 h 91"/>
              <a:gd name="T54" fmla="*/ 0 w 18"/>
              <a:gd name="T55" fmla="*/ 56 h 91"/>
              <a:gd name="T56" fmla="*/ 0 w 18"/>
              <a:gd name="T57" fmla="*/ 56 h 91"/>
              <a:gd name="T58" fmla="*/ 0 w 18"/>
              <a:gd name="T59" fmla="*/ 56 h 91"/>
              <a:gd name="T60" fmla="*/ 0 w 18"/>
              <a:gd name="T61" fmla="*/ 56 h 91"/>
              <a:gd name="T62" fmla="*/ 0 w 18"/>
              <a:gd name="T63" fmla="*/ 56 h 91"/>
              <a:gd name="T64" fmla="*/ 0 w 18"/>
              <a:gd name="T65" fmla="*/ 56 h 91"/>
              <a:gd name="T66" fmla="*/ 0 w 18"/>
              <a:gd name="T67" fmla="*/ 56 h 91"/>
              <a:gd name="T68" fmla="*/ 0 w 18"/>
              <a:gd name="T69" fmla="*/ 56 h 91"/>
              <a:gd name="T70" fmla="*/ 0 w 18"/>
              <a:gd name="T71" fmla="*/ 56 h 91"/>
              <a:gd name="T72" fmla="*/ 0 w 18"/>
              <a:gd name="T73" fmla="*/ 55 h 91"/>
              <a:gd name="T74" fmla="*/ 0 w 18"/>
              <a:gd name="T75" fmla="*/ 56 h 91"/>
              <a:gd name="T76" fmla="*/ 0 w 18"/>
              <a:gd name="T77" fmla="*/ 56 h 91"/>
              <a:gd name="T78" fmla="*/ 0 w 18"/>
              <a:gd name="T79" fmla="*/ 55 h 91"/>
              <a:gd name="T80" fmla="*/ 18 w 18"/>
              <a:gd name="T81" fmla="*/ 0 h 91"/>
              <a:gd name="T82" fmla="*/ 0 w 18"/>
              <a:gd name="T83" fmla="*/ 55 h 91"/>
              <a:gd name="T84" fmla="*/ 18 w 18"/>
              <a:gd name="T85" fmla="*/ 0 h 91"/>
              <a:gd name="T86" fmla="*/ 18 w 18"/>
              <a:gd name="T87" fmla="*/ 0 h 91"/>
              <a:gd name="T88" fmla="*/ 18 w 18"/>
              <a:gd name="T89" fmla="*/ 0 h 91"/>
              <a:gd name="T90" fmla="*/ 18 w 18"/>
              <a:gd name="T91" fmla="*/ 0 h 91"/>
              <a:gd name="T92" fmla="*/ 18 w 18"/>
              <a:gd name="T93" fmla="*/ 0 h 91"/>
              <a:gd name="T94" fmla="*/ 18 w 18"/>
              <a:gd name="T95" fmla="*/ 0 h 91"/>
              <a:gd name="T96" fmla="*/ 18 w 18"/>
              <a:gd name="T97" fmla="*/ 0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8" h="91"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6" y="90"/>
                </a:moveTo>
                <a:cubicBezTo>
                  <a:pt x="6" y="90"/>
                  <a:pt x="6" y="90"/>
                  <a:pt x="7" y="91"/>
                </a:cubicBezTo>
                <a:cubicBezTo>
                  <a:pt x="6" y="90"/>
                  <a:pt x="6" y="90"/>
                  <a:pt x="6" y="90"/>
                </a:cubicBezTo>
                <a:moveTo>
                  <a:pt x="0" y="57"/>
                </a:moveTo>
                <a:cubicBezTo>
                  <a:pt x="0" y="69"/>
                  <a:pt x="2" y="80"/>
                  <a:pt x="6" y="90"/>
                </a:cubicBezTo>
                <a:cubicBezTo>
                  <a:pt x="2" y="80"/>
                  <a:pt x="0" y="69"/>
                  <a:pt x="0" y="57"/>
                </a:cubicBezTo>
                <a:moveTo>
                  <a:pt x="0" y="57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7"/>
                </a:cubicBezTo>
                <a:moveTo>
                  <a:pt x="0" y="57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7"/>
                </a:cubicBezTo>
                <a:moveTo>
                  <a:pt x="0" y="56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5"/>
                </a:moveTo>
                <a:cubicBezTo>
                  <a:pt x="0" y="55"/>
                  <a:pt x="0" y="55"/>
                  <a:pt x="0" y="56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55"/>
                  <a:pt x="0" y="55"/>
                  <a:pt x="0" y="55"/>
                </a:cubicBezTo>
                <a:moveTo>
                  <a:pt x="18" y="0"/>
                </a:moveTo>
                <a:cubicBezTo>
                  <a:pt x="7" y="15"/>
                  <a:pt x="0" y="35"/>
                  <a:pt x="0" y="55"/>
                </a:cubicBezTo>
                <a:cubicBezTo>
                  <a:pt x="0" y="35"/>
                  <a:pt x="7" y="15"/>
                  <a:pt x="18" y="0"/>
                </a:cubicBezTo>
                <a:moveTo>
                  <a:pt x="18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8" y="0"/>
                </a:cubicBezTo>
                <a:moveTo>
                  <a:pt x="18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8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xmlns="" id="{9904C281-CCA8-4FD4-A293-FE67ED6D76E0}"/>
              </a:ext>
            </a:extLst>
          </p:cNvPr>
          <p:cNvGrpSpPr/>
          <p:nvPr/>
        </p:nvGrpSpPr>
        <p:grpSpPr>
          <a:xfrm>
            <a:off x="3281363" y="5157861"/>
            <a:ext cx="629286" cy="577850"/>
            <a:chOff x="3281363" y="5157861"/>
            <a:chExt cx="629286" cy="577850"/>
          </a:xfrm>
        </p:grpSpPr>
        <p:sp>
          <p:nvSpPr>
            <p:cNvPr id="196" name="Forma libre 62"/>
            <p:cNvSpPr>
              <a:spLocks/>
            </p:cNvSpPr>
            <p:nvPr/>
          </p:nvSpPr>
          <p:spPr bwMode="auto">
            <a:xfrm>
              <a:off x="3332799" y="5157861"/>
              <a:ext cx="577850" cy="577850"/>
            </a:xfrm>
            <a:custGeom>
              <a:avLst/>
              <a:gdLst>
                <a:gd name="T0" fmla="*/ 122 w 236"/>
                <a:gd name="T1" fmla="*/ 234 h 236"/>
                <a:gd name="T2" fmla="*/ 234 w 236"/>
                <a:gd name="T3" fmla="*/ 114 h 236"/>
                <a:gd name="T4" fmla="*/ 114 w 236"/>
                <a:gd name="T5" fmla="*/ 2 h 236"/>
                <a:gd name="T6" fmla="*/ 2 w 236"/>
                <a:gd name="T7" fmla="*/ 122 h 236"/>
                <a:gd name="T8" fmla="*/ 122 w 236"/>
                <a:gd name="T9" fmla="*/ 234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6" h="236">
                  <a:moveTo>
                    <a:pt x="122" y="234"/>
                  </a:moveTo>
                  <a:cubicBezTo>
                    <a:pt x="186" y="231"/>
                    <a:pt x="236" y="178"/>
                    <a:pt x="234" y="114"/>
                  </a:cubicBezTo>
                  <a:cubicBezTo>
                    <a:pt x="232" y="50"/>
                    <a:pt x="178" y="0"/>
                    <a:pt x="114" y="2"/>
                  </a:cubicBezTo>
                  <a:cubicBezTo>
                    <a:pt x="50" y="4"/>
                    <a:pt x="0" y="58"/>
                    <a:pt x="2" y="122"/>
                  </a:cubicBezTo>
                  <a:cubicBezTo>
                    <a:pt x="4" y="186"/>
                    <a:pt x="58" y="236"/>
                    <a:pt x="122" y="234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97" name="Forma libre 63"/>
            <p:cNvSpPr>
              <a:spLocks/>
            </p:cNvSpPr>
            <p:nvPr/>
          </p:nvSpPr>
          <p:spPr bwMode="auto">
            <a:xfrm>
              <a:off x="3389949" y="5215011"/>
              <a:ext cx="465138" cy="463550"/>
            </a:xfrm>
            <a:custGeom>
              <a:avLst/>
              <a:gdLst>
                <a:gd name="T0" fmla="*/ 98 w 190"/>
                <a:gd name="T1" fmla="*/ 188 h 190"/>
                <a:gd name="T2" fmla="*/ 188 w 190"/>
                <a:gd name="T3" fmla="*/ 91 h 190"/>
                <a:gd name="T4" fmla="*/ 92 w 190"/>
                <a:gd name="T5" fmla="*/ 1 h 190"/>
                <a:gd name="T6" fmla="*/ 1 w 190"/>
                <a:gd name="T7" fmla="*/ 98 h 190"/>
                <a:gd name="T8" fmla="*/ 98 w 190"/>
                <a:gd name="T9" fmla="*/ 188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" h="190">
                  <a:moveTo>
                    <a:pt x="98" y="188"/>
                  </a:moveTo>
                  <a:cubicBezTo>
                    <a:pt x="150" y="186"/>
                    <a:pt x="190" y="143"/>
                    <a:pt x="188" y="91"/>
                  </a:cubicBezTo>
                  <a:cubicBezTo>
                    <a:pt x="186" y="40"/>
                    <a:pt x="143" y="0"/>
                    <a:pt x="92" y="1"/>
                  </a:cubicBezTo>
                  <a:cubicBezTo>
                    <a:pt x="40" y="3"/>
                    <a:pt x="0" y="47"/>
                    <a:pt x="1" y="98"/>
                  </a:cubicBezTo>
                  <a:cubicBezTo>
                    <a:pt x="3" y="149"/>
                    <a:pt x="47" y="190"/>
                    <a:pt x="98" y="188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98" name="Forma libre 64"/>
            <p:cNvSpPr>
              <a:spLocks noEditPoints="1"/>
            </p:cNvSpPr>
            <p:nvPr/>
          </p:nvSpPr>
          <p:spPr bwMode="auto">
            <a:xfrm>
              <a:off x="3281363" y="5326453"/>
              <a:ext cx="17463" cy="168275"/>
            </a:xfrm>
            <a:custGeom>
              <a:avLst/>
              <a:gdLst>
                <a:gd name="T0" fmla="*/ 7 w 7"/>
                <a:gd name="T1" fmla="*/ 69 h 69"/>
                <a:gd name="T2" fmla="*/ 7 w 7"/>
                <a:gd name="T3" fmla="*/ 69 h 69"/>
                <a:gd name="T4" fmla="*/ 7 w 7"/>
                <a:gd name="T5" fmla="*/ 69 h 69"/>
                <a:gd name="T6" fmla="*/ 7 w 7"/>
                <a:gd name="T7" fmla="*/ 68 h 69"/>
                <a:gd name="T8" fmla="*/ 6 w 7"/>
                <a:gd name="T9" fmla="*/ 67 h 69"/>
                <a:gd name="T10" fmla="*/ 6 w 7"/>
                <a:gd name="T11" fmla="*/ 66 h 69"/>
                <a:gd name="T12" fmla="*/ 6 w 7"/>
                <a:gd name="T13" fmla="*/ 66 h 69"/>
                <a:gd name="T14" fmla="*/ 6 w 7"/>
                <a:gd name="T15" fmla="*/ 66 h 69"/>
                <a:gd name="T16" fmla="*/ 6 w 7"/>
                <a:gd name="T17" fmla="*/ 66 h 69"/>
                <a:gd name="T18" fmla="*/ 5 w 7"/>
                <a:gd name="T19" fmla="*/ 65 h 69"/>
                <a:gd name="T20" fmla="*/ 5 w 7"/>
                <a:gd name="T21" fmla="*/ 65 h 69"/>
                <a:gd name="T22" fmla="*/ 5 w 7"/>
                <a:gd name="T23" fmla="*/ 65 h 69"/>
                <a:gd name="T24" fmla="*/ 5 w 7"/>
                <a:gd name="T25" fmla="*/ 64 h 69"/>
                <a:gd name="T26" fmla="*/ 5 w 7"/>
                <a:gd name="T27" fmla="*/ 64 h 69"/>
                <a:gd name="T28" fmla="*/ 5 w 7"/>
                <a:gd name="T29" fmla="*/ 63 h 69"/>
                <a:gd name="T30" fmla="*/ 5 w 7"/>
                <a:gd name="T31" fmla="*/ 63 h 69"/>
                <a:gd name="T32" fmla="*/ 5 w 7"/>
                <a:gd name="T33" fmla="*/ 63 h 69"/>
                <a:gd name="T34" fmla="*/ 5 w 7"/>
                <a:gd name="T35" fmla="*/ 62 h 69"/>
                <a:gd name="T36" fmla="*/ 4 w 7"/>
                <a:gd name="T37" fmla="*/ 62 h 69"/>
                <a:gd name="T38" fmla="*/ 4 w 7"/>
                <a:gd name="T39" fmla="*/ 62 h 69"/>
                <a:gd name="T40" fmla="*/ 4 w 7"/>
                <a:gd name="T41" fmla="*/ 61 h 69"/>
                <a:gd name="T42" fmla="*/ 4 w 7"/>
                <a:gd name="T43" fmla="*/ 60 h 69"/>
                <a:gd name="T44" fmla="*/ 4 w 7"/>
                <a:gd name="T45" fmla="*/ 60 h 69"/>
                <a:gd name="T46" fmla="*/ 4 w 7"/>
                <a:gd name="T47" fmla="*/ 60 h 69"/>
                <a:gd name="T48" fmla="*/ 4 w 7"/>
                <a:gd name="T49" fmla="*/ 60 h 69"/>
                <a:gd name="T50" fmla="*/ 4 w 7"/>
                <a:gd name="T51" fmla="*/ 59 h 69"/>
                <a:gd name="T52" fmla="*/ 4 w 7"/>
                <a:gd name="T53" fmla="*/ 59 h 69"/>
                <a:gd name="T54" fmla="*/ 3 w 7"/>
                <a:gd name="T55" fmla="*/ 59 h 69"/>
                <a:gd name="T56" fmla="*/ 3 w 7"/>
                <a:gd name="T57" fmla="*/ 57 h 69"/>
                <a:gd name="T58" fmla="*/ 3 w 7"/>
                <a:gd name="T59" fmla="*/ 57 h 69"/>
                <a:gd name="T60" fmla="*/ 3 w 7"/>
                <a:gd name="T61" fmla="*/ 56 h 69"/>
                <a:gd name="T62" fmla="*/ 3 w 7"/>
                <a:gd name="T63" fmla="*/ 56 h 69"/>
                <a:gd name="T64" fmla="*/ 3 w 7"/>
                <a:gd name="T65" fmla="*/ 56 h 69"/>
                <a:gd name="T66" fmla="*/ 0 w 7"/>
                <a:gd name="T67" fmla="*/ 40 h 69"/>
                <a:gd name="T68" fmla="*/ 0 w 7"/>
                <a:gd name="T69" fmla="*/ 40 h 69"/>
                <a:gd name="T70" fmla="*/ 0 w 7"/>
                <a:gd name="T71" fmla="*/ 40 h 69"/>
                <a:gd name="T72" fmla="*/ 0 w 7"/>
                <a:gd name="T73" fmla="*/ 40 h 69"/>
                <a:gd name="T74" fmla="*/ 0 w 7"/>
                <a:gd name="T75" fmla="*/ 39 h 69"/>
                <a:gd name="T76" fmla="*/ 0 w 7"/>
                <a:gd name="T77" fmla="*/ 39 h 69"/>
                <a:gd name="T78" fmla="*/ 0 w 7"/>
                <a:gd name="T79" fmla="*/ 39 h 69"/>
                <a:gd name="T80" fmla="*/ 0 w 7"/>
                <a:gd name="T81" fmla="*/ 38 h 69"/>
                <a:gd name="T82" fmla="*/ 0 w 7"/>
                <a:gd name="T83" fmla="*/ 38 h 69"/>
                <a:gd name="T84" fmla="*/ 0 w 7"/>
                <a:gd name="T85" fmla="*/ 38 h 69"/>
                <a:gd name="T86" fmla="*/ 7 w 7"/>
                <a:gd name="T87" fmla="*/ 0 h 69"/>
                <a:gd name="T88" fmla="*/ 7 w 7"/>
                <a:gd name="T89" fmla="*/ 0 h 69"/>
                <a:gd name="T90" fmla="*/ 7 w 7"/>
                <a:gd name="T91" fmla="*/ 0 h 69"/>
                <a:gd name="T92" fmla="*/ 7 w 7"/>
                <a:gd name="T93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" h="69"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8"/>
                  </a:moveTo>
                  <a:cubicBezTo>
                    <a:pt x="7" y="68"/>
                    <a:pt x="7" y="68"/>
                    <a:pt x="7" y="68"/>
                  </a:cubicBezTo>
                  <a:cubicBezTo>
                    <a:pt x="7" y="68"/>
                    <a:pt x="7" y="68"/>
                    <a:pt x="7" y="68"/>
                  </a:cubicBezTo>
                  <a:moveTo>
                    <a:pt x="6" y="67"/>
                  </a:moveTo>
                  <a:cubicBezTo>
                    <a:pt x="6" y="67"/>
                    <a:pt x="6" y="67"/>
                    <a:pt x="6" y="67"/>
                  </a:cubicBezTo>
                  <a:cubicBezTo>
                    <a:pt x="6" y="67"/>
                    <a:pt x="6" y="67"/>
                    <a:pt x="6" y="67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5" y="65"/>
                  </a:moveTo>
                  <a:cubicBezTo>
                    <a:pt x="5" y="65"/>
                    <a:pt x="6" y="65"/>
                    <a:pt x="6" y="66"/>
                  </a:cubicBezTo>
                  <a:cubicBezTo>
                    <a:pt x="6" y="65"/>
                    <a:pt x="5" y="65"/>
                    <a:pt x="5" y="65"/>
                  </a:cubicBezTo>
                  <a:moveTo>
                    <a:pt x="5" y="65"/>
                  </a:moveTo>
                  <a:cubicBezTo>
                    <a:pt x="5" y="65"/>
                    <a:pt x="5" y="65"/>
                    <a:pt x="5" y="65"/>
                  </a:cubicBezTo>
                  <a:cubicBezTo>
                    <a:pt x="5" y="65"/>
                    <a:pt x="5" y="65"/>
                    <a:pt x="5" y="65"/>
                  </a:cubicBezTo>
                  <a:moveTo>
                    <a:pt x="5" y="65"/>
                  </a:moveTo>
                  <a:cubicBezTo>
                    <a:pt x="5" y="65"/>
                    <a:pt x="5" y="65"/>
                    <a:pt x="5" y="65"/>
                  </a:cubicBezTo>
                  <a:cubicBezTo>
                    <a:pt x="5" y="65"/>
                    <a:pt x="5" y="65"/>
                    <a:pt x="5" y="65"/>
                  </a:cubicBezTo>
                  <a:moveTo>
                    <a:pt x="5" y="64"/>
                  </a:moveTo>
                  <a:cubicBezTo>
                    <a:pt x="5" y="64"/>
                    <a:pt x="5" y="64"/>
                    <a:pt x="5" y="64"/>
                  </a:cubicBezTo>
                  <a:cubicBezTo>
                    <a:pt x="5" y="64"/>
                    <a:pt x="5" y="64"/>
                    <a:pt x="5" y="64"/>
                  </a:cubicBezTo>
                  <a:moveTo>
                    <a:pt x="5" y="64"/>
                  </a:moveTo>
                  <a:cubicBezTo>
                    <a:pt x="5" y="64"/>
                    <a:pt x="5" y="64"/>
                    <a:pt x="5" y="64"/>
                  </a:cubicBezTo>
                  <a:cubicBezTo>
                    <a:pt x="5" y="64"/>
                    <a:pt x="5" y="64"/>
                    <a:pt x="5" y="64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2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2"/>
                  </a:cubicBezTo>
                  <a:moveTo>
                    <a:pt x="4" y="62"/>
                  </a:moveTo>
                  <a:cubicBezTo>
                    <a:pt x="4" y="62"/>
                    <a:pt x="4" y="62"/>
                    <a:pt x="4" y="62"/>
                  </a:cubicBezTo>
                  <a:cubicBezTo>
                    <a:pt x="4" y="62"/>
                    <a:pt x="4" y="62"/>
                    <a:pt x="4" y="62"/>
                  </a:cubicBezTo>
                  <a:moveTo>
                    <a:pt x="4" y="62"/>
                  </a:moveTo>
                  <a:cubicBezTo>
                    <a:pt x="4" y="62"/>
                    <a:pt x="4" y="62"/>
                    <a:pt x="4" y="62"/>
                  </a:cubicBezTo>
                  <a:cubicBezTo>
                    <a:pt x="4" y="62"/>
                    <a:pt x="4" y="62"/>
                    <a:pt x="4" y="62"/>
                  </a:cubicBezTo>
                  <a:moveTo>
                    <a:pt x="4" y="61"/>
                  </a:moveTo>
                  <a:cubicBezTo>
                    <a:pt x="4" y="61"/>
                    <a:pt x="4" y="61"/>
                    <a:pt x="4" y="61"/>
                  </a:cubicBezTo>
                  <a:cubicBezTo>
                    <a:pt x="4" y="61"/>
                    <a:pt x="4" y="61"/>
                    <a:pt x="4" y="61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59"/>
                  </a:moveTo>
                  <a:cubicBezTo>
                    <a:pt x="4" y="59"/>
                    <a:pt x="4" y="59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moveTo>
                    <a:pt x="4" y="59"/>
                  </a:moveTo>
                  <a:cubicBezTo>
                    <a:pt x="4" y="59"/>
                    <a:pt x="4" y="59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moveTo>
                    <a:pt x="3" y="59"/>
                  </a:moveTo>
                  <a:cubicBezTo>
                    <a:pt x="3" y="59"/>
                    <a:pt x="3" y="59"/>
                    <a:pt x="3" y="59"/>
                  </a:cubicBezTo>
                  <a:cubicBezTo>
                    <a:pt x="3" y="59"/>
                    <a:pt x="3" y="59"/>
                    <a:pt x="3" y="59"/>
                  </a:cubicBezTo>
                  <a:moveTo>
                    <a:pt x="3" y="57"/>
                  </a:move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moveTo>
                    <a:pt x="3" y="57"/>
                  </a:move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moveTo>
                    <a:pt x="3" y="56"/>
                  </a:moveTo>
                  <a:cubicBezTo>
                    <a:pt x="3" y="56"/>
                    <a:pt x="3" y="57"/>
                    <a:pt x="3" y="57"/>
                  </a:cubicBezTo>
                  <a:cubicBezTo>
                    <a:pt x="3" y="57"/>
                    <a:pt x="3" y="56"/>
                    <a:pt x="3" y="56"/>
                  </a:cubicBezTo>
                  <a:moveTo>
                    <a:pt x="3" y="56"/>
                  </a:move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moveTo>
                    <a:pt x="3" y="56"/>
                  </a:move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7" y="0"/>
                  </a:moveTo>
                  <a:cubicBezTo>
                    <a:pt x="2" y="12"/>
                    <a:pt x="0" y="24"/>
                    <a:pt x="0" y="38"/>
                  </a:cubicBezTo>
                  <a:cubicBezTo>
                    <a:pt x="0" y="24"/>
                    <a:pt x="2" y="12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99" name="Forma libre 65"/>
            <p:cNvSpPr>
              <a:spLocks/>
            </p:cNvSpPr>
            <p:nvPr/>
          </p:nvSpPr>
          <p:spPr bwMode="auto">
            <a:xfrm>
              <a:off x="3391537" y="5248349"/>
              <a:ext cx="201613" cy="425450"/>
            </a:xfrm>
            <a:custGeom>
              <a:avLst/>
              <a:gdLst>
                <a:gd name="T0" fmla="*/ 7 w 82"/>
                <a:gd name="T1" fmla="*/ 46 h 174"/>
                <a:gd name="T2" fmla="*/ 7 w 82"/>
                <a:gd name="T3" fmla="*/ 46 h 174"/>
                <a:gd name="T4" fmla="*/ 7 w 82"/>
                <a:gd name="T5" fmla="*/ 46 h 174"/>
                <a:gd name="T6" fmla="*/ 7 w 82"/>
                <a:gd name="T7" fmla="*/ 46 h 174"/>
                <a:gd name="T8" fmla="*/ 0 w 82"/>
                <a:gd name="T9" fmla="*/ 84 h 174"/>
                <a:gd name="T10" fmla="*/ 0 w 82"/>
                <a:gd name="T11" fmla="*/ 84 h 174"/>
                <a:gd name="T12" fmla="*/ 0 w 82"/>
                <a:gd name="T13" fmla="*/ 84 h 174"/>
                <a:gd name="T14" fmla="*/ 0 w 82"/>
                <a:gd name="T15" fmla="*/ 85 h 174"/>
                <a:gd name="T16" fmla="*/ 0 w 82"/>
                <a:gd name="T17" fmla="*/ 85 h 174"/>
                <a:gd name="T18" fmla="*/ 0 w 82"/>
                <a:gd name="T19" fmla="*/ 85 h 174"/>
                <a:gd name="T20" fmla="*/ 0 w 82"/>
                <a:gd name="T21" fmla="*/ 85 h 174"/>
                <a:gd name="T22" fmla="*/ 0 w 82"/>
                <a:gd name="T23" fmla="*/ 86 h 174"/>
                <a:gd name="T24" fmla="*/ 0 w 82"/>
                <a:gd name="T25" fmla="*/ 86 h 174"/>
                <a:gd name="T26" fmla="*/ 0 w 82"/>
                <a:gd name="T27" fmla="*/ 86 h 174"/>
                <a:gd name="T28" fmla="*/ 0 w 82"/>
                <a:gd name="T29" fmla="*/ 86 h 174"/>
                <a:gd name="T30" fmla="*/ 3 w 82"/>
                <a:gd name="T31" fmla="*/ 102 h 174"/>
                <a:gd name="T32" fmla="*/ 3 w 82"/>
                <a:gd name="T33" fmla="*/ 102 h 174"/>
                <a:gd name="T34" fmla="*/ 3 w 82"/>
                <a:gd name="T35" fmla="*/ 103 h 174"/>
                <a:gd name="T36" fmla="*/ 3 w 82"/>
                <a:gd name="T37" fmla="*/ 103 h 174"/>
                <a:gd name="T38" fmla="*/ 3 w 82"/>
                <a:gd name="T39" fmla="*/ 103 h 174"/>
                <a:gd name="T40" fmla="*/ 3 w 82"/>
                <a:gd name="T41" fmla="*/ 105 h 174"/>
                <a:gd name="T42" fmla="*/ 4 w 82"/>
                <a:gd name="T43" fmla="*/ 105 h 174"/>
                <a:gd name="T44" fmla="*/ 4 w 82"/>
                <a:gd name="T45" fmla="*/ 105 h 174"/>
                <a:gd name="T46" fmla="*/ 4 w 82"/>
                <a:gd name="T47" fmla="*/ 106 h 174"/>
                <a:gd name="T48" fmla="*/ 4 w 82"/>
                <a:gd name="T49" fmla="*/ 106 h 174"/>
                <a:gd name="T50" fmla="*/ 4 w 82"/>
                <a:gd name="T51" fmla="*/ 106 h 174"/>
                <a:gd name="T52" fmla="*/ 4 w 82"/>
                <a:gd name="T53" fmla="*/ 106 h 174"/>
                <a:gd name="T54" fmla="*/ 4 w 82"/>
                <a:gd name="T55" fmla="*/ 107 h 174"/>
                <a:gd name="T56" fmla="*/ 4 w 82"/>
                <a:gd name="T57" fmla="*/ 108 h 174"/>
                <a:gd name="T58" fmla="*/ 4 w 82"/>
                <a:gd name="T59" fmla="*/ 108 h 174"/>
                <a:gd name="T60" fmla="*/ 5 w 82"/>
                <a:gd name="T61" fmla="*/ 109 h 174"/>
                <a:gd name="T62" fmla="*/ 5 w 82"/>
                <a:gd name="T63" fmla="*/ 109 h 174"/>
                <a:gd name="T64" fmla="*/ 5 w 82"/>
                <a:gd name="T65" fmla="*/ 109 h 174"/>
                <a:gd name="T66" fmla="*/ 5 w 82"/>
                <a:gd name="T67" fmla="*/ 109 h 174"/>
                <a:gd name="T68" fmla="*/ 5 w 82"/>
                <a:gd name="T69" fmla="*/ 110 h 174"/>
                <a:gd name="T70" fmla="*/ 5 w 82"/>
                <a:gd name="T71" fmla="*/ 110 h 174"/>
                <a:gd name="T72" fmla="*/ 5 w 82"/>
                <a:gd name="T73" fmla="*/ 111 h 174"/>
                <a:gd name="T74" fmla="*/ 5 w 82"/>
                <a:gd name="T75" fmla="*/ 111 h 174"/>
                <a:gd name="T76" fmla="*/ 6 w 82"/>
                <a:gd name="T77" fmla="*/ 112 h 174"/>
                <a:gd name="T78" fmla="*/ 6 w 82"/>
                <a:gd name="T79" fmla="*/ 112 h 174"/>
                <a:gd name="T80" fmla="*/ 6 w 82"/>
                <a:gd name="T81" fmla="*/ 112 h 174"/>
                <a:gd name="T82" fmla="*/ 6 w 82"/>
                <a:gd name="T83" fmla="*/ 112 h 174"/>
                <a:gd name="T84" fmla="*/ 6 w 82"/>
                <a:gd name="T85" fmla="*/ 112 h 174"/>
                <a:gd name="T86" fmla="*/ 6 w 82"/>
                <a:gd name="T87" fmla="*/ 113 h 174"/>
                <a:gd name="T88" fmla="*/ 7 w 82"/>
                <a:gd name="T89" fmla="*/ 114 h 174"/>
                <a:gd name="T90" fmla="*/ 7 w 82"/>
                <a:gd name="T91" fmla="*/ 115 h 174"/>
                <a:gd name="T92" fmla="*/ 7 w 82"/>
                <a:gd name="T93" fmla="*/ 115 h 174"/>
                <a:gd name="T94" fmla="*/ 7 w 82"/>
                <a:gd name="T95" fmla="*/ 115 h 174"/>
                <a:gd name="T96" fmla="*/ 49 w 82"/>
                <a:gd name="T97" fmla="*/ 153 h 174"/>
                <a:gd name="T98" fmla="*/ 16 w 82"/>
                <a:gd name="T99" fmla="*/ 79 h 174"/>
                <a:gd name="T100" fmla="*/ 28 w 82"/>
                <a:gd name="T101" fmla="*/ 25 h 174"/>
                <a:gd name="T102" fmla="*/ 46 w 82"/>
                <a:gd name="T103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2" h="174">
                  <a:moveTo>
                    <a:pt x="46" y="0"/>
                  </a:moveTo>
                  <a:cubicBezTo>
                    <a:pt x="29" y="11"/>
                    <a:pt x="15" y="27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2" y="58"/>
                    <a:pt x="0" y="70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1" y="92"/>
                    <a:pt x="2" y="97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4"/>
                    <a:pt x="3" y="104"/>
                    <a:pt x="3" y="105"/>
                  </a:cubicBezTo>
                  <a:cubicBezTo>
                    <a:pt x="3" y="105"/>
                    <a:pt x="3" y="105"/>
                    <a:pt x="3" y="105"/>
                  </a:cubicBezTo>
                  <a:cubicBezTo>
                    <a:pt x="3" y="105"/>
                    <a:pt x="3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7"/>
                  </a:cubicBezTo>
                  <a:cubicBezTo>
                    <a:pt x="4" y="107"/>
                    <a:pt x="4" y="107"/>
                    <a:pt x="4" y="107"/>
                  </a:cubicBezTo>
                  <a:cubicBezTo>
                    <a:pt x="4" y="107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5" y="108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6" y="111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3"/>
                    <a:pt x="6" y="113"/>
                    <a:pt x="6" y="113"/>
                  </a:cubicBezTo>
                  <a:cubicBezTo>
                    <a:pt x="6" y="113"/>
                    <a:pt x="6" y="113"/>
                    <a:pt x="6" y="113"/>
                  </a:cubicBezTo>
                  <a:cubicBezTo>
                    <a:pt x="6" y="113"/>
                    <a:pt x="6" y="114"/>
                    <a:pt x="7" y="114"/>
                  </a:cubicBezTo>
                  <a:cubicBezTo>
                    <a:pt x="7" y="114"/>
                    <a:pt x="7" y="114"/>
                    <a:pt x="7" y="114"/>
                  </a:cubicBezTo>
                  <a:cubicBezTo>
                    <a:pt x="7" y="114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19" y="146"/>
                    <a:pt x="48" y="169"/>
                    <a:pt x="82" y="174"/>
                  </a:cubicBezTo>
                  <a:cubicBezTo>
                    <a:pt x="70" y="169"/>
                    <a:pt x="59" y="162"/>
                    <a:pt x="49" y="153"/>
                  </a:cubicBezTo>
                  <a:cubicBezTo>
                    <a:pt x="36" y="140"/>
                    <a:pt x="26" y="125"/>
                    <a:pt x="21" y="107"/>
                  </a:cubicBezTo>
                  <a:cubicBezTo>
                    <a:pt x="19" y="98"/>
                    <a:pt x="17" y="89"/>
                    <a:pt x="16" y="79"/>
                  </a:cubicBezTo>
                  <a:cubicBezTo>
                    <a:pt x="16" y="78"/>
                    <a:pt x="16" y="78"/>
                    <a:pt x="16" y="78"/>
                  </a:cubicBezTo>
                  <a:cubicBezTo>
                    <a:pt x="15" y="59"/>
                    <a:pt x="19" y="41"/>
                    <a:pt x="28" y="25"/>
                  </a:cubicBezTo>
                  <a:cubicBezTo>
                    <a:pt x="34" y="17"/>
                    <a:pt x="39" y="10"/>
                    <a:pt x="44" y="3"/>
                  </a:cubicBezTo>
                  <a:cubicBezTo>
                    <a:pt x="45" y="2"/>
                    <a:pt x="46" y="1"/>
                    <a:pt x="46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00" name="Rectángulo 66"/>
            <p:cNvSpPr>
              <a:spLocks noChangeArrowheads="1"/>
            </p:cNvSpPr>
            <p:nvPr/>
          </p:nvSpPr>
          <p:spPr bwMode="auto">
            <a:xfrm>
              <a:off x="3551874" y="5343599"/>
              <a:ext cx="138113" cy="19685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01" name="Rectángulo 67"/>
            <p:cNvSpPr>
              <a:spLocks noChangeArrowheads="1"/>
            </p:cNvSpPr>
            <p:nvPr/>
          </p:nvSpPr>
          <p:spPr bwMode="auto">
            <a:xfrm>
              <a:off x="3557907" y="5254699"/>
              <a:ext cx="131446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2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204" name="Forma libre 70"/>
          <p:cNvSpPr>
            <a:spLocks noEditPoints="1"/>
          </p:cNvSpPr>
          <p:nvPr/>
        </p:nvSpPr>
        <p:spPr bwMode="auto">
          <a:xfrm>
            <a:off x="1763713" y="2859478"/>
            <a:ext cx="1588" cy="55563"/>
          </a:xfrm>
          <a:custGeom>
            <a:avLst/>
            <a:gdLst>
              <a:gd name="T0" fmla="*/ 1 w 1"/>
              <a:gd name="T1" fmla="*/ 23 h 23"/>
              <a:gd name="T2" fmla="*/ 1 w 1"/>
              <a:gd name="T3" fmla="*/ 22 h 23"/>
              <a:gd name="T4" fmla="*/ 1 w 1"/>
              <a:gd name="T5" fmla="*/ 22 h 23"/>
              <a:gd name="T6" fmla="*/ 1 w 1"/>
              <a:gd name="T7" fmla="*/ 21 h 23"/>
              <a:gd name="T8" fmla="*/ 1 w 1"/>
              <a:gd name="T9" fmla="*/ 20 h 23"/>
              <a:gd name="T10" fmla="*/ 1 w 1"/>
              <a:gd name="T11" fmla="*/ 20 h 23"/>
              <a:gd name="T12" fmla="*/ 0 w 1"/>
              <a:gd name="T13" fmla="*/ 20 h 23"/>
              <a:gd name="T14" fmla="*/ 0 w 1"/>
              <a:gd name="T15" fmla="*/ 19 h 23"/>
              <a:gd name="T16" fmla="*/ 0 w 1"/>
              <a:gd name="T17" fmla="*/ 19 h 23"/>
              <a:gd name="T18" fmla="*/ 0 w 1"/>
              <a:gd name="T19" fmla="*/ 18 h 23"/>
              <a:gd name="T20" fmla="*/ 0 w 1"/>
              <a:gd name="T21" fmla="*/ 18 h 23"/>
              <a:gd name="T22" fmla="*/ 0 w 1"/>
              <a:gd name="T23" fmla="*/ 18 h 23"/>
              <a:gd name="T24" fmla="*/ 0 w 1"/>
              <a:gd name="T25" fmla="*/ 17 h 23"/>
              <a:gd name="T26" fmla="*/ 0 w 1"/>
              <a:gd name="T27" fmla="*/ 17 h 23"/>
              <a:gd name="T28" fmla="*/ 0 w 1"/>
              <a:gd name="T29" fmla="*/ 17 h 23"/>
              <a:gd name="T30" fmla="*/ 0 w 1"/>
              <a:gd name="T31" fmla="*/ 16 h 23"/>
              <a:gd name="T32" fmla="*/ 0 w 1"/>
              <a:gd name="T33" fmla="*/ 16 h 23"/>
              <a:gd name="T34" fmla="*/ 0 w 1"/>
              <a:gd name="T35" fmla="*/ 15 h 23"/>
              <a:gd name="T36" fmla="*/ 0 w 1"/>
              <a:gd name="T37" fmla="*/ 15 h 23"/>
              <a:gd name="T38" fmla="*/ 0 w 1"/>
              <a:gd name="T39" fmla="*/ 15 h 23"/>
              <a:gd name="T40" fmla="*/ 0 w 1"/>
              <a:gd name="T41" fmla="*/ 14 h 23"/>
              <a:gd name="T42" fmla="*/ 0 w 1"/>
              <a:gd name="T43" fmla="*/ 14 h 23"/>
              <a:gd name="T44" fmla="*/ 0 w 1"/>
              <a:gd name="T45" fmla="*/ 13 h 23"/>
              <a:gd name="T46" fmla="*/ 0 w 1"/>
              <a:gd name="T47" fmla="*/ 13 h 23"/>
              <a:gd name="T48" fmla="*/ 0 w 1"/>
              <a:gd name="T49" fmla="*/ 12 h 23"/>
              <a:gd name="T50" fmla="*/ 0 w 1"/>
              <a:gd name="T51" fmla="*/ 12 h 23"/>
              <a:gd name="T52" fmla="*/ 0 w 1"/>
              <a:gd name="T53" fmla="*/ 12 h 23"/>
              <a:gd name="T54" fmla="*/ 0 w 1"/>
              <a:gd name="T55" fmla="*/ 11 h 23"/>
              <a:gd name="T56" fmla="*/ 0 w 1"/>
              <a:gd name="T57" fmla="*/ 11 h 23"/>
              <a:gd name="T58" fmla="*/ 0 w 1"/>
              <a:gd name="T59" fmla="*/ 11 h 23"/>
              <a:gd name="T60" fmla="*/ 0 w 1"/>
              <a:gd name="T61" fmla="*/ 10 h 23"/>
              <a:gd name="T62" fmla="*/ 0 w 1"/>
              <a:gd name="T63" fmla="*/ 10 h 23"/>
              <a:gd name="T64" fmla="*/ 0 w 1"/>
              <a:gd name="T65" fmla="*/ 9 h 23"/>
              <a:gd name="T66" fmla="*/ 0 w 1"/>
              <a:gd name="T67" fmla="*/ 9 h 23"/>
              <a:gd name="T68" fmla="*/ 0 w 1"/>
              <a:gd name="T69" fmla="*/ 9 h 23"/>
              <a:gd name="T70" fmla="*/ 0 w 1"/>
              <a:gd name="T71" fmla="*/ 8 h 23"/>
              <a:gd name="T72" fmla="*/ 0 w 1"/>
              <a:gd name="T73" fmla="*/ 8 h 23"/>
              <a:gd name="T74" fmla="*/ 0 w 1"/>
              <a:gd name="T75" fmla="*/ 8 h 23"/>
              <a:gd name="T76" fmla="*/ 0 w 1"/>
              <a:gd name="T77" fmla="*/ 7 h 23"/>
              <a:gd name="T78" fmla="*/ 0 w 1"/>
              <a:gd name="T79" fmla="*/ 6 h 23"/>
              <a:gd name="T80" fmla="*/ 0 w 1"/>
              <a:gd name="T81" fmla="*/ 6 h 23"/>
              <a:gd name="T82" fmla="*/ 0 w 1"/>
              <a:gd name="T83" fmla="*/ 6 h 23"/>
              <a:gd name="T84" fmla="*/ 0 w 1"/>
              <a:gd name="T85" fmla="*/ 5 h 23"/>
              <a:gd name="T86" fmla="*/ 0 w 1"/>
              <a:gd name="T87" fmla="*/ 5 h 23"/>
              <a:gd name="T88" fmla="*/ 0 w 1"/>
              <a:gd name="T89" fmla="*/ 5 h 23"/>
              <a:gd name="T90" fmla="*/ 0 w 1"/>
              <a:gd name="T91" fmla="*/ 4 h 23"/>
              <a:gd name="T92" fmla="*/ 0 w 1"/>
              <a:gd name="T93" fmla="*/ 4 h 23"/>
              <a:gd name="T94" fmla="*/ 0 w 1"/>
              <a:gd name="T95" fmla="*/ 3 h 23"/>
              <a:gd name="T96" fmla="*/ 0 w 1"/>
              <a:gd name="T97" fmla="*/ 3 h 23"/>
              <a:gd name="T98" fmla="*/ 0 w 1"/>
              <a:gd name="T99" fmla="*/ 3 h 23"/>
              <a:gd name="T100" fmla="*/ 0 w 1"/>
              <a:gd name="T101" fmla="*/ 2 h 23"/>
              <a:gd name="T102" fmla="*/ 0 w 1"/>
              <a:gd name="T103" fmla="*/ 1 h 23"/>
              <a:gd name="T104" fmla="*/ 0 w 1"/>
              <a:gd name="T105" fmla="*/ 1 h 23"/>
              <a:gd name="T106" fmla="*/ 0 w 1"/>
              <a:gd name="T107" fmla="*/ 1 h 23"/>
              <a:gd name="T108" fmla="*/ 0 w 1"/>
              <a:gd name="T109" fmla="*/ 0 h 23"/>
              <a:gd name="T110" fmla="*/ 0 w 1"/>
              <a:gd name="T111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" h="23">
                <a:moveTo>
                  <a:pt x="1" y="23"/>
                </a:moveTo>
                <a:cubicBezTo>
                  <a:pt x="1" y="23"/>
                  <a:pt x="1" y="23"/>
                  <a:pt x="1" y="23"/>
                </a:cubicBezTo>
                <a:cubicBezTo>
                  <a:pt x="1" y="23"/>
                  <a:pt x="1" y="23"/>
                  <a:pt x="1" y="23"/>
                </a:cubicBezTo>
                <a:moveTo>
                  <a:pt x="1" y="23"/>
                </a:moveTo>
                <a:cubicBezTo>
                  <a:pt x="1" y="23"/>
                  <a:pt x="1" y="23"/>
                  <a:pt x="1" y="23"/>
                </a:cubicBezTo>
                <a:cubicBezTo>
                  <a:pt x="1" y="23"/>
                  <a:pt x="1" y="23"/>
                  <a:pt x="1" y="23"/>
                </a:cubicBezTo>
                <a:moveTo>
                  <a:pt x="1" y="22"/>
                </a:moveTo>
                <a:cubicBezTo>
                  <a:pt x="1" y="22"/>
                  <a:pt x="1" y="22"/>
                  <a:pt x="1" y="22"/>
                </a:cubicBezTo>
                <a:cubicBezTo>
                  <a:pt x="1" y="22"/>
                  <a:pt x="1" y="22"/>
                  <a:pt x="1" y="22"/>
                </a:cubicBezTo>
                <a:moveTo>
                  <a:pt x="1" y="22"/>
                </a:moveTo>
                <a:cubicBezTo>
                  <a:pt x="1" y="22"/>
                  <a:pt x="1" y="22"/>
                  <a:pt x="1" y="22"/>
                </a:cubicBezTo>
                <a:cubicBezTo>
                  <a:pt x="1" y="22"/>
                  <a:pt x="1" y="22"/>
                  <a:pt x="1" y="22"/>
                </a:cubicBezTo>
                <a:moveTo>
                  <a:pt x="1" y="21"/>
                </a:moveTo>
                <a:cubicBezTo>
                  <a:pt x="1" y="21"/>
                  <a:pt x="1" y="21"/>
                  <a:pt x="1" y="21"/>
                </a:cubicBezTo>
                <a:cubicBezTo>
                  <a:pt x="1" y="21"/>
                  <a:pt x="1" y="21"/>
                  <a:pt x="1" y="21"/>
                </a:cubicBezTo>
                <a:moveTo>
                  <a:pt x="1" y="21"/>
                </a:moveTo>
                <a:cubicBezTo>
                  <a:pt x="1" y="21"/>
                  <a:pt x="1" y="21"/>
                  <a:pt x="1" y="21"/>
                </a:cubicBezTo>
                <a:cubicBezTo>
                  <a:pt x="1" y="21"/>
                  <a:pt x="1" y="21"/>
                  <a:pt x="1" y="21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7"/>
                </a:moveTo>
                <a:cubicBezTo>
                  <a:pt x="0" y="17"/>
                  <a:pt x="0" y="18"/>
                  <a:pt x="0" y="18"/>
                </a:cubicBezTo>
                <a:cubicBezTo>
                  <a:pt x="0" y="18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5"/>
                </a:moveTo>
                <a:cubicBezTo>
                  <a:pt x="0" y="15"/>
                  <a:pt x="0" y="15"/>
                  <a:pt x="0" y="16"/>
                </a:cubicBezTo>
                <a:cubicBezTo>
                  <a:pt x="0" y="15"/>
                  <a:pt x="0" y="15"/>
                  <a:pt x="0" y="15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4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2"/>
                </a:moveTo>
                <a:cubicBezTo>
                  <a:pt x="0" y="12"/>
                  <a:pt x="0" y="13"/>
                  <a:pt x="0" y="13"/>
                </a:cubicBezTo>
                <a:cubicBezTo>
                  <a:pt x="0" y="13"/>
                  <a:pt x="0" y="12"/>
                  <a:pt x="0" y="12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1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0"/>
                </a:moveTo>
                <a:cubicBezTo>
                  <a:pt x="0" y="10"/>
                  <a:pt x="0" y="10"/>
                  <a:pt x="0" y="11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9"/>
                </a:moveTo>
                <a:cubicBezTo>
                  <a:pt x="0" y="9"/>
                  <a:pt x="0" y="10"/>
                  <a:pt x="0" y="10"/>
                </a:cubicBezTo>
                <a:cubicBezTo>
                  <a:pt x="0" y="10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7"/>
                </a:moveTo>
                <a:cubicBezTo>
                  <a:pt x="0" y="7"/>
                  <a:pt x="0" y="7"/>
                  <a:pt x="0" y="8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6"/>
                </a:moveTo>
                <a:cubicBezTo>
                  <a:pt x="0" y="6"/>
                  <a:pt x="0" y="6"/>
                  <a:pt x="0" y="7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3"/>
                </a:moveTo>
                <a:cubicBezTo>
                  <a:pt x="0" y="3"/>
                  <a:pt x="0" y="4"/>
                  <a:pt x="0" y="4"/>
                </a:cubicBezTo>
                <a:cubicBezTo>
                  <a:pt x="0" y="4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12" name="Forma libre 78"/>
          <p:cNvSpPr>
            <a:spLocks noEditPoints="1"/>
          </p:cNvSpPr>
          <p:nvPr/>
        </p:nvSpPr>
        <p:spPr bwMode="auto">
          <a:xfrm>
            <a:off x="1012825" y="4132653"/>
            <a:ext cx="44450" cy="134938"/>
          </a:xfrm>
          <a:custGeom>
            <a:avLst/>
            <a:gdLst>
              <a:gd name="T0" fmla="*/ 18 w 18"/>
              <a:gd name="T1" fmla="*/ 55 h 55"/>
              <a:gd name="T2" fmla="*/ 18 w 18"/>
              <a:gd name="T3" fmla="*/ 55 h 55"/>
              <a:gd name="T4" fmla="*/ 18 w 18"/>
              <a:gd name="T5" fmla="*/ 55 h 55"/>
              <a:gd name="T6" fmla="*/ 18 w 18"/>
              <a:gd name="T7" fmla="*/ 55 h 55"/>
              <a:gd name="T8" fmla="*/ 18 w 18"/>
              <a:gd name="T9" fmla="*/ 55 h 55"/>
              <a:gd name="T10" fmla="*/ 18 w 18"/>
              <a:gd name="T11" fmla="*/ 55 h 55"/>
              <a:gd name="T12" fmla="*/ 17 w 18"/>
              <a:gd name="T13" fmla="*/ 55 h 55"/>
              <a:gd name="T14" fmla="*/ 18 w 18"/>
              <a:gd name="T15" fmla="*/ 55 h 55"/>
              <a:gd name="T16" fmla="*/ 17 w 18"/>
              <a:gd name="T17" fmla="*/ 55 h 55"/>
              <a:gd name="T18" fmla="*/ 0 w 18"/>
              <a:gd name="T19" fmla="*/ 1 h 55"/>
              <a:gd name="T20" fmla="*/ 17 w 18"/>
              <a:gd name="T21" fmla="*/ 55 h 55"/>
              <a:gd name="T22" fmla="*/ 0 w 18"/>
              <a:gd name="T23" fmla="*/ 1 h 55"/>
              <a:gd name="T24" fmla="*/ 0 w 18"/>
              <a:gd name="T25" fmla="*/ 1 h 55"/>
              <a:gd name="T26" fmla="*/ 0 w 18"/>
              <a:gd name="T27" fmla="*/ 1 h 55"/>
              <a:gd name="T28" fmla="*/ 0 w 18"/>
              <a:gd name="T29" fmla="*/ 1 h 55"/>
              <a:gd name="T30" fmla="*/ 0 w 18"/>
              <a:gd name="T31" fmla="*/ 1 h 55"/>
              <a:gd name="T32" fmla="*/ 0 w 18"/>
              <a:gd name="T33" fmla="*/ 1 h 55"/>
              <a:gd name="T34" fmla="*/ 0 w 18"/>
              <a:gd name="T35" fmla="*/ 1 h 55"/>
              <a:gd name="T36" fmla="*/ 0 w 18"/>
              <a:gd name="T37" fmla="*/ 0 h 55"/>
              <a:gd name="T38" fmla="*/ 0 w 18"/>
              <a:gd name="T39" fmla="*/ 1 h 55"/>
              <a:gd name="T40" fmla="*/ 0 w 18"/>
              <a:gd name="T41" fmla="*/ 1 h 55"/>
              <a:gd name="T42" fmla="*/ 0 w 18"/>
              <a:gd name="T43" fmla="*/ 0 h 55"/>
              <a:gd name="T44" fmla="*/ 0 w 18"/>
              <a:gd name="T45" fmla="*/ 0 h 55"/>
              <a:gd name="T46" fmla="*/ 0 w 18"/>
              <a:gd name="T47" fmla="*/ 0 h 55"/>
              <a:gd name="T48" fmla="*/ 0 w 18"/>
              <a:gd name="T49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" h="55"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7" y="55"/>
                </a:moveTo>
                <a:cubicBezTo>
                  <a:pt x="17" y="55"/>
                  <a:pt x="18" y="55"/>
                  <a:pt x="18" y="55"/>
                </a:cubicBezTo>
                <a:cubicBezTo>
                  <a:pt x="18" y="55"/>
                  <a:pt x="17" y="55"/>
                  <a:pt x="17" y="55"/>
                </a:cubicBezTo>
                <a:moveTo>
                  <a:pt x="0" y="1"/>
                </a:moveTo>
                <a:cubicBezTo>
                  <a:pt x="0" y="21"/>
                  <a:pt x="7" y="40"/>
                  <a:pt x="17" y="55"/>
                </a:cubicBezTo>
                <a:cubicBezTo>
                  <a:pt x="7" y="40"/>
                  <a:pt x="0" y="2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0"/>
                  <a:pt x="0" y="0"/>
                  <a:pt x="0" y="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16" name="Forma libre 82"/>
          <p:cNvSpPr>
            <a:spLocks noEditPoints="1"/>
          </p:cNvSpPr>
          <p:nvPr/>
        </p:nvSpPr>
        <p:spPr bwMode="auto">
          <a:xfrm>
            <a:off x="1217613" y="4827978"/>
            <a:ext cx="17463" cy="123825"/>
          </a:xfrm>
          <a:custGeom>
            <a:avLst/>
            <a:gdLst>
              <a:gd name="T0" fmla="*/ 7 w 7"/>
              <a:gd name="T1" fmla="*/ 51 h 51"/>
              <a:gd name="T2" fmla="*/ 7 w 7"/>
              <a:gd name="T3" fmla="*/ 50 h 51"/>
              <a:gd name="T4" fmla="*/ 7 w 7"/>
              <a:gd name="T5" fmla="*/ 50 h 51"/>
              <a:gd name="T6" fmla="*/ 7 w 7"/>
              <a:gd name="T7" fmla="*/ 50 h 51"/>
              <a:gd name="T8" fmla="*/ 7 w 7"/>
              <a:gd name="T9" fmla="*/ 49 h 51"/>
              <a:gd name="T10" fmla="*/ 0 w 7"/>
              <a:gd name="T11" fmla="*/ 16 h 51"/>
              <a:gd name="T12" fmla="*/ 0 w 7"/>
              <a:gd name="T13" fmla="*/ 16 h 51"/>
              <a:gd name="T14" fmla="*/ 0 w 7"/>
              <a:gd name="T15" fmla="*/ 16 h 51"/>
              <a:gd name="T16" fmla="*/ 0 w 7"/>
              <a:gd name="T17" fmla="*/ 16 h 51"/>
              <a:gd name="T18" fmla="*/ 0 w 7"/>
              <a:gd name="T19" fmla="*/ 15 h 51"/>
              <a:gd name="T20" fmla="*/ 0 w 7"/>
              <a:gd name="T21" fmla="*/ 15 h 51"/>
              <a:gd name="T22" fmla="*/ 0 w 7"/>
              <a:gd name="T23" fmla="*/ 15 h 51"/>
              <a:gd name="T24" fmla="*/ 0 w 7"/>
              <a:gd name="T25" fmla="*/ 14 h 51"/>
              <a:gd name="T26" fmla="*/ 0 w 7"/>
              <a:gd name="T27" fmla="*/ 14 h 51"/>
              <a:gd name="T28" fmla="*/ 0 w 7"/>
              <a:gd name="T29" fmla="*/ 14 h 51"/>
              <a:gd name="T30" fmla="*/ 0 w 7"/>
              <a:gd name="T31" fmla="*/ 14 h 51"/>
              <a:gd name="T32" fmla="*/ 0 w 7"/>
              <a:gd name="T33" fmla="*/ 13 h 51"/>
              <a:gd name="T34" fmla="*/ 0 w 7"/>
              <a:gd name="T35" fmla="*/ 13 h 51"/>
              <a:gd name="T36" fmla="*/ 0 w 7"/>
              <a:gd name="T37" fmla="*/ 13 h 51"/>
              <a:gd name="T38" fmla="*/ 0 w 7"/>
              <a:gd name="T39" fmla="*/ 12 h 51"/>
              <a:gd name="T40" fmla="*/ 0 w 7"/>
              <a:gd name="T41" fmla="*/ 12 h 51"/>
              <a:gd name="T42" fmla="*/ 0 w 7"/>
              <a:gd name="T43" fmla="*/ 12 h 51"/>
              <a:gd name="T44" fmla="*/ 0 w 7"/>
              <a:gd name="T45" fmla="*/ 12 h 51"/>
              <a:gd name="T46" fmla="*/ 0 w 7"/>
              <a:gd name="T47" fmla="*/ 11 h 51"/>
              <a:gd name="T48" fmla="*/ 0 w 7"/>
              <a:gd name="T49" fmla="*/ 11 h 51"/>
              <a:gd name="T50" fmla="*/ 0 w 7"/>
              <a:gd name="T51" fmla="*/ 11 h 51"/>
              <a:gd name="T52" fmla="*/ 0 w 7"/>
              <a:gd name="T53" fmla="*/ 10 h 51"/>
              <a:gd name="T54" fmla="*/ 0 w 7"/>
              <a:gd name="T55" fmla="*/ 10 h 51"/>
              <a:gd name="T56" fmla="*/ 0 w 7"/>
              <a:gd name="T57" fmla="*/ 10 h 51"/>
              <a:gd name="T58" fmla="*/ 0 w 7"/>
              <a:gd name="T59" fmla="*/ 9 h 51"/>
              <a:gd name="T60" fmla="*/ 0 w 7"/>
              <a:gd name="T61" fmla="*/ 9 h 51"/>
              <a:gd name="T62" fmla="*/ 0 w 7"/>
              <a:gd name="T63" fmla="*/ 9 h 51"/>
              <a:gd name="T64" fmla="*/ 0 w 7"/>
              <a:gd name="T65" fmla="*/ 9 h 51"/>
              <a:gd name="T66" fmla="*/ 0 w 7"/>
              <a:gd name="T67" fmla="*/ 8 h 51"/>
              <a:gd name="T68" fmla="*/ 0 w 7"/>
              <a:gd name="T69" fmla="*/ 8 h 51"/>
              <a:gd name="T70" fmla="*/ 0 w 7"/>
              <a:gd name="T71" fmla="*/ 8 h 51"/>
              <a:gd name="T72" fmla="*/ 0 w 7"/>
              <a:gd name="T73" fmla="*/ 7 h 51"/>
              <a:gd name="T74" fmla="*/ 0 w 7"/>
              <a:gd name="T75" fmla="*/ 7 h 51"/>
              <a:gd name="T76" fmla="*/ 0 w 7"/>
              <a:gd name="T77" fmla="*/ 7 h 51"/>
              <a:gd name="T78" fmla="*/ 0 w 7"/>
              <a:gd name="T79" fmla="*/ 6 h 51"/>
              <a:gd name="T80" fmla="*/ 0 w 7"/>
              <a:gd name="T81" fmla="*/ 6 h 51"/>
              <a:gd name="T82" fmla="*/ 0 w 7"/>
              <a:gd name="T83" fmla="*/ 6 h 51"/>
              <a:gd name="T84" fmla="*/ 0 w 7"/>
              <a:gd name="T85" fmla="*/ 6 h 51"/>
              <a:gd name="T86" fmla="*/ 0 w 7"/>
              <a:gd name="T87" fmla="*/ 5 h 51"/>
              <a:gd name="T88" fmla="*/ 1 w 7"/>
              <a:gd name="T89" fmla="*/ 5 h 51"/>
              <a:gd name="T90" fmla="*/ 1 w 7"/>
              <a:gd name="T91" fmla="*/ 5 h 51"/>
              <a:gd name="T92" fmla="*/ 1 w 7"/>
              <a:gd name="T93" fmla="*/ 4 h 51"/>
              <a:gd name="T94" fmla="*/ 1 w 7"/>
              <a:gd name="T95" fmla="*/ 4 h 51"/>
              <a:gd name="T96" fmla="*/ 1 w 7"/>
              <a:gd name="T97" fmla="*/ 3 h 51"/>
              <a:gd name="T98" fmla="*/ 1 w 7"/>
              <a:gd name="T99" fmla="*/ 3 h 51"/>
              <a:gd name="T100" fmla="*/ 1 w 7"/>
              <a:gd name="T101" fmla="*/ 3 h 51"/>
              <a:gd name="T102" fmla="*/ 1 w 7"/>
              <a:gd name="T103" fmla="*/ 3 h 51"/>
              <a:gd name="T104" fmla="*/ 1 w 7"/>
              <a:gd name="T105" fmla="*/ 2 h 51"/>
              <a:gd name="T106" fmla="*/ 1 w 7"/>
              <a:gd name="T107" fmla="*/ 1 h 51"/>
              <a:gd name="T108" fmla="*/ 1 w 7"/>
              <a:gd name="T109" fmla="*/ 1 h 51"/>
              <a:gd name="T110" fmla="*/ 1 w 7"/>
              <a:gd name="T111" fmla="*/ 1 h 51"/>
              <a:gd name="T112" fmla="*/ 1 w 7"/>
              <a:gd name="T113" fmla="*/ 0 h 51"/>
              <a:gd name="T114" fmla="*/ 1 w 7"/>
              <a:gd name="T115" fmla="*/ 0 h 51"/>
              <a:gd name="T116" fmla="*/ 1 w 7"/>
              <a:gd name="T117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7" h="51">
                <a:moveTo>
                  <a:pt x="7" y="51"/>
                </a:moveTo>
                <a:cubicBezTo>
                  <a:pt x="7" y="51"/>
                  <a:pt x="7" y="51"/>
                  <a:pt x="7" y="51"/>
                </a:cubicBezTo>
                <a:cubicBezTo>
                  <a:pt x="7" y="51"/>
                  <a:pt x="7" y="51"/>
                  <a:pt x="7" y="51"/>
                </a:cubicBezTo>
                <a:moveTo>
                  <a:pt x="7" y="50"/>
                </a:moveTo>
                <a:cubicBezTo>
                  <a:pt x="7" y="50"/>
                  <a:pt x="7" y="50"/>
                  <a:pt x="7" y="50"/>
                </a:cubicBezTo>
                <a:cubicBezTo>
                  <a:pt x="7" y="50"/>
                  <a:pt x="7" y="50"/>
                  <a:pt x="7" y="50"/>
                </a:cubicBezTo>
                <a:moveTo>
                  <a:pt x="7" y="50"/>
                </a:moveTo>
                <a:cubicBezTo>
                  <a:pt x="7" y="50"/>
                  <a:pt x="7" y="50"/>
                  <a:pt x="7" y="50"/>
                </a:cubicBezTo>
                <a:cubicBezTo>
                  <a:pt x="7" y="50"/>
                  <a:pt x="7" y="50"/>
                  <a:pt x="7" y="50"/>
                </a:cubicBezTo>
                <a:moveTo>
                  <a:pt x="7" y="50"/>
                </a:moveTo>
                <a:cubicBezTo>
                  <a:pt x="7" y="50"/>
                  <a:pt x="7" y="50"/>
                  <a:pt x="7" y="50"/>
                </a:cubicBezTo>
                <a:cubicBezTo>
                  <a:pt x="7" y="50"/>
                  <a:pt x="7" y="50"/>
                  <a:pt x="7" y="50"/>
                </a:cubicBezTo>
                <a:moveTo>
                  <a:pt x="7" y="49"/>
                </a:moveTo>
                <a:cubicBezTo>
                  <a:pt x="7" y="49"/>
                  <a:pt x="7" y="50"/>
                  <a:pt x="7" y="50"/>
                </a:cubicBezTo>
                <a:cubicBezTo>
                  <a:pt x="7" y="50"/>
                  <a:pt x="7" y="49"/>
                  <a:pt x="7" y="49"/>
                </a:cubicBezTo>
                <a:moveTo>
                  <a:pt x="0" y="16"/>
                </a:moveTo>
                <a:cubicBezTo>
                  <a:pt x="0" y="28"/>
                  <a:pt x="2" y="39"/>
                  <a:pt x="6" y="49"/>
                </a:cubicBezTo>
                <a:cubicBezTo>
                  <a:pt x="2" y="39"/>
                  <a:pt x="0" y="28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3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1"/>
                </a:moveTo>
                <a:cubicBezTo>
                  <a:pt x="0" y="11"/>
                  <a:pt x="0" y="11"/>
                  <a:pt x="0" y="12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0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8"/>
                </a:moveTo>
                <a:cubicBezTo>
                  <a:pt x="0" y="8"/>
                  <a:pt x="0" y="8"/>
                  <a:pt x="0" y="9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5"/>
                </a:moveTo>
                <a:cubicBezTo>
                  <a:pt x="0" y="5"/>
                  <a:pt x="0" y="6"/>
                  <a:pt x="0" y="6"/>
                </a:cubicBezTo>
                <a:cubicBezTo>
                  <a:pt x="0" y="6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1" y="5"/>
                </a:move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5"/>
                  <a:pt x="1" y="5"/>
                </a:cubicBezTo>
                <a:moveTo>
                  <a:pt x="1" y="5"/>
                </a:move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5"/>
                  <a:pt x="1" y="5"/>
                </a:cubicBezTo>
                <a:moveTo>
                  <a:pt x="1" y="4"/>
                </a:moveTo>
                <a:cubicBezTo>
                  <a:pt x="1" y="4"/>
                  <a:pt x="1" y="4"/>
                  <a:pt x="1" y="4"/>
                </a:cubicBezTo>
                <a:cubicBezTo>
                  <a:pt x="1" y="4"/>
                  <a:pt x="1" y="4"/>
                  <a:pt x="1" y="4"/>
                </a:cubicBezTo>
                <a:moveTo>
                  <a:pt x="1" y="4"/>
                </a:moveTo>
                <a:cubicBezTo>
                  <a:pt x="1" y="4"/>
                  <a:pt x="1" y="4"/>
                  <a:pt x="1" y="4"/>
                </a:cubicBezTo>
                <a:cubicBezTo>
                  <a:pt x="1" y="4"/>
                  <a:pt x="1" y="4"/>
                  <a:pt x="1" y="4"/>
                </a:cubicBezTo>
                <a:moveTo>
                  <a:pt x="1" y="3"/>
                </a:moveTo>
                <a:cubicBezTo>
                  <a:pt x="1" y="3"/>
                  <a:pt x="1" y="3"/>
                  <a:pt x="1" y="3"/>
                </a:cubicBezTo>
                <a:cubicBezTo>
                  <a:pt x="1" y="3"/>
                  <a:pt x="1" y="3"/>
                  <a:pt x="1" y="3"/>
                </a:cubicBezTo>
                <a:moveTo>
                  <a:pt x="1" y="3"/>
                </a:moveTo>
                <a:cubicBezTo>
                  <a:pt x="1" y="3"/>
                  <a:pt x="1" y="3"/>
                  <a:pt x="1" y="3"/>
                </a:cubicBezTo>
                <a:cubicBezTo>
                  <a:pt x="1" y="3"/>
                  <a:pt x="1" y="3"/>
                  <a:pt x="1" y="3"/>
                </a:cubicBezTo>
                <a:moveTo>
                  <a:pt x="1" y="3"/>
                </a:moveTo>
                <a:cubicBezTo>
                  <a:pt x="1" y="3"/>
                  <a:pt x="1" y="3"/>
                  <a:pt x="1" y="3"/>
                </a:cubicBezTo>
                <a:cubicBezTo>
                  <a:pt x="1" y="3"/>
                  <a:pt x="1" y="3"/>
                  <a:pt x="1" y="3"/>
                </a:cubicBezTo>
                <a:moveTo>
                  <a:pt x="1" y="3"/>
                </a:moveTo>
                <a:cubicBezTo>
                  <a:pt x="1" y="3"/>
                  <a:pt x="1" y="3"/>
                  <a:pt x="1" y="3"/>
                </a:cubicBezTo>
                <a:cubicBezTo>
                  <a:pt x="1" y="3"/>
                  <a:pt x="1" y="3"/>
                  <a:pt x="1" y="3"/>
                </a:cubicBezTo>
                <a:moveTo>
                  <a:pt x="1" y="2"/>
                </a:moveTo>
                <a:cubicBezTo>
                  <a:pt x="1" y="2"/>
                  <a:pt x="1" y="2"/>
                  <a:pt x="1" y="2"/>
                </a:cubicBezTo>
                <a:cubicBezTo>
                  <a:pt x="1" y="2"/>
                  <a:pt x="1" y="2"/>
                  <a:pt x="1" y="2"/>
                </a:cubicBezTo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24" name="Forma libre 90"/>
          <p:cNvSpPr>
            <a:spLocks noEditPoints="1"/>
          </p:cNvSpPr>
          <p:nvPr/>
        </p:nvSpPr>
        <p:spPr bwMode="auto">
          <a:xfrm>
            <a:off x="2555875" y="5548703"/>
            <a:ext cx="9525" cy="127000"/>
          </a:xfrm>
          <a:custGeom>
            <a:avLst/>
            <a:gdLst>
              <a:gd name="T0" fmla="*/ 3 w 4"/>
              <a:gd name="T1" fmla="*/ 52 h 52"/>
              <a:gd name="T2" fmla="*/ 3 w 4"/>
              <a:gd name="T3" fmla="*/ 52 h 52"/>
              <a:gd name="T4" fmla="*/ 3 w 4"/>
              <a:gd name="T5" fmla="*/ 52 h 52"/>
              <a:gd name="T6" fmla="*/ 3 w 4"/>
              <a:gd name="T7" fmla="*/ 51 h 52"/>
              <a:gd name="T8" fmla="*/ 2 w 4"/>
              <a:gd name="T9" fmla="*/ 51 h 52"/>
              <a:gd name="T10" fmla="*/ 2 w 4"/>
              <a:gd name="T11" fmla="*/ 51 h 52"/>
              <a:gd name="T12" fmla="*/ 2 w 4"/>
              <a:gd name="T13" fmla="*/ 51 h 52"/>
              <a:gd name="T14" fmla="*/ 2 w 4"/>
              <a:gd name="T15" fmla="*/ 50 h 52"/>
              <a:gd name="T16" fmla="*/ 2 w 4"/>
              <a:gd name="T17" fmla="*/ 50 h 52"/>
              <a:gd name="T18" fmla="*/ 2 w 4"/>
              <a:gd name="T19" fmla="*/ 50 h 52"/>
              <a:gd name="T20" fmla="*/ 2 w 4"/>
              <a:gd name="T21" fmla="*/ 49 h 52"/>
              <a:gd name="T22" fmla="*/ 2 w 4"/>
              <a:gd name="T23" fmla="*/ 49 h 52"/>
              <a:gd name="T24" fmla="*/ 2 w 4"/>
              <a:gd name="T25" fmla="*/ 49 h 52"/>
              <a:gd name="T26" fmla="*/ 2 w 4"/>
              <a:gd name="T27" fmla="*/ 49 h 52"/>
              <a:gd name="T28" fmla="*/ 2 w 4"/>
              <a:gd name="T29" fmla="*/ 49 h 52"/>
              <a:gd name="T30" fmla="*/ 2 w 4"/>
              <a:gd name="T31" fmla="*/ 49 h 52"/>
              <a:gd name="T32" fmla="*/ 2 w 4"/>
              <a:gd name="T33" fmla="*/ 48 h 52"/>
              <a:gd name="T34" fmla="*/ 2 w 4"/>
              <a:gd name="T35" fmla="*/ 48 h 52"/>
              <a:gd name="T36" fmla="*/ 2 w 4"/>
              <a:gd name="T37" fmla="*/ 48 h 52"/>
              <a:gd name="T38" fmla="*/ 0 w 4"/>
              <a:gd name="T39" fmla="*/ 35 h 52"/>
              <a:gd name="T40" fmla="*/ 0 w 4"/>
              <a:gd name="T41" fmla="*/ 35 h 52"/>
              <a:gd name="T42" fmla="*/ 0 w 4"/>
              <a:gd name="T43" fmla="*/ 35 h 52"/>
              <a:gd name="T44" fmla="*/ 0 w 4"/>
              <a:gd name="T45" fmla="*/ 33 h 52"/>
              <a:gd name="T46" fmla="*/ 0 w 4"/>
              <a:gd name="T47" fmla="*/ 33 h 52"/>
              <a:gd name="T48" fmla="*/ 0 w 4"/>
              <a:gd name="T49" fmla="*/ 33 h 52"/>
              <a:gd name="T50" fmla="*/ 0 w 4"/>
              <a:gd name="T51" fmla="*/ 32 h 52"/>
              <a:gd name="T52" fmla="*/ 0 w 4"/>
              <a:gd name="T53" fmla="*/ 32 h 52"/>
              <a:gd name="T54" fmla="*/ 0 w 4"/>
              <a:gd name="T55" fmla="*/ 32 h 52"/>
              <a:gd name="T56" fmla="*/ 0 w 4"/>
              <a:gd name="T57" fmla="*/ 32 h 52"/>
              <a:gd name="T58" fmla="*/ 0 w 4"/>
              <a:gd name="T59" fmla="*/ 32 h 52"/>
              <a:gd name="T60" fmla="*/ 0 w 4"/>
              <a:gd name="T61" fmla="*/ 32 h 52"/>
              <a:gd name="T62" fmla="*/ 0 w 4"/>
              <a:gd name="T63" fmla="*/ 31 h 52"/>
              <a:gd name="T64" fmla="*/ 0 w 4"/>
              <a:gd name="T65" fmla="*/ 31 h 52"/>
              <a:gd name="T66" fmla="*/ 0 w 4"/>
              <a:gd name="T67" fmla="*/ 30 h 52"/>
              <a:gd name="T68" fmla="*/ 0 w 4"/>
              <a:gd name="T69" fmla="*/ 30 h 52"/>
              <a:gd name="T70" fmla="*/ 0 w 4"/>
              <a:gd name="T71" fmla="*/ 30 h 52"/>
              <a:gd name="T72" fmla="*/ 0 w 4"/>
              <a:gd name="T73" fmla="*/ 30 h 52"/>
              <a:gd name="T74" fmla="*/ 0 w 4"/>
              <a:gd name="T75" fmla="*/ 29 h 52"/>
              <a:gd name="T76" fmla="*/ 0 w 4"/>
              <a:gd name="T77" fmla="*/ 29 h 52"/>
              <a:gd name="T78" fmla="*/ 0 w 4"/>
              <a:gd name="T79" fmla="*/ 29 h 52"/>
              <a:gd name="T80" fmla="*/ 0 w 4"/>
              <a:gd name="T81" fmla="*/ 29 h 52"/>
              <a:gd name="T82" fmla="*/ 0 w 4"/>
              <a:gd name="T83" fmla="*/ 29 h 52"/>
              <a:gd name="T84" fmla="*/ 0 w 4"/>
              <a:gd name="T85" fmla="*/ 29 h 52"/>
              <a:gd name="T86" fmla="*/ 0 w 4"/>
              <a:gd name="T87" fmla="*/ 28 h 52"/>
              <a:gd name="T88" fmla="*/ 0 w 4"/>
              <a:gd name="T89" fmla="*/ 28 h 52"/>
              <a:gd name="T90" fmla="*/ 4 w 4"/>
              <a:gd name="T91" fmla="*/ 1 h 52"/>
              <a:gd name="T92" fmla="*/ 4 w 4"/>
              <a:gd name="T93" fmla="*/ 1 h 52"/>
              <a:gd name="T94" fmla="*/ 4 w 4"/>
              <a:gd name="T95" fmla="*/ 1 h 52"/>
              <a:gd name="T96" fmla="*/ 4 w 4"/>
              <a:gd name="T97" fmla="*/ 1 h 52"/>
              <a:gd name="T98" fmla="*/ 4 w 4"/>
              <a:gd name="T99" fmla="*/ 1 h 52"/>
              <a:gd name="T100" fmla="*/ 4 w 4"/>
              <a:gd name="T101" fmla="*/ 1 h 52"/>
              <a:gd name="T102" fmla="*/ 4 w 4"/>
              <a:gd name="T103" fmla="*/ 0 h 52"/>
              <a:gd name="T104" fmla="*/ 4 w 4"/>
              <a:gd name="T105" fmla="*/ 0 h 52"/>
              <a:gd name="T106" fmla="*/ 4 w 4"/>
              <a:gd name="T107" fmla="*/ 0 h 52"/>
              <a:gd name="T108" fmla="*/ 4 w 4"/>
              <a:gd name="T109" fmla="*/ 0 h 52"/>
              <a:gd name="T110" fmla="*/ 4 w 4"/>
              <a:gd name="T111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4" h="52">
                <a:moveTo>
                  <a:pt x="3" y="52"/>
                </a:moveTo>
                <a:cubicBezTo>
                  <a:pt x="3" y="52"/>
                  <a:pt x="3" y="52"/>
                  <a:pt x="3" y="52"/>
                </a:cubicBezTo>
                <a:cubicBezTo>
                  <a:pt x="3" y="52"/>
                  <a:pt x="3" y="52"/>
                  <a:pt x="3" y="52"/>
                </a:cubicBezTo>
                <a:moveTo>
                  <a:pt x="3" y="52"/>
                </a:moveTo>
                <a:cubicBezTo>
                  <a:pt x="3" y="52"/>
                  <a:pt x="3" y="52"/>
                  <a:pt x="3" y="52"/>
                </a:cubicBezTo>
                <a:cubicBezTo>
                  <a:pt x="3" y="52"/>
                  <a:pt x="3" y="52"/>
                  <a:pt x="3" y="52"/>
                </a:cubicBezTo>
                <a:moveTo>
                  <a:pt x="3" y="51"/>
                </a:moveTo>
                <a:cubicBezTo>
                  <a:pt x="3" y="51"/>
                  <a:pt x="3" y="51"/>
                  <a:pt x="3" y="51"/>
                </a:cubicBezTo>
                <a:cubicBezTo>
                  <a:pt x="3" y="51"/>
                  <a:pt x="3" y="51"/>
                  <a:pt x="3" y="51"/>
                </a:cubicBezTo>
                <a:moveTo>
                  <a:pt x="2" y="51"/>
                </a:moveTo>
                <a:cubicBezTo>
                  <a:pt x="2" y="51"/>
                  <a:pt x="2" y="51"/>
                  <a:pt x="2" y="51"/>
                </a:cubicBezTo>
                <a:cubicBezTo>
                  <a:pt x="2" y="51"/>
                  <a:pt x="2" y="51"/>
                  <a:pt x="2" y="51"/>
                </a:cubicBezTo>
                <a:moveTo>
                  <a:pt x="2" y="51"/>
                </a:moveTo>
                <a:cubicBezTo>
                  <a:pt x="2" y="51"/>
                  <a:pt x="2" y="51"/>
                  <a:pt x="2" y="51"/>
                </a:cubicBezTo>
                <a:cubicBezTo>
                  <a:pt x="2" y="51"/>
                  <a:pt x="2" y="51"/>
                  <a:pt x="2" y="51"/>
                </a:cubicBezTo>
                <a:moveTo>
                  <a:pt x="2" y="50"/>
                </a:moveTo>
                <a:cubicBezTo>
                  <a:pt x="2" y="50"/>
                  <a:pt x="2" y="51"/>
                  <a:pt x="2" y="51"/>
                </a:cubicBezTo>
                <a:cubicBezTo>
                  <a:pt x="2" y="51"/>
                  <a:pt x="2" y="50"/>
                  <a:pt x="2" y="50"/>
                </a:cubicBezTo>
                <a:moveTo>
                  <a:pt x="2" y="50"/>
                </a:moveTo>
                <a:cubicBezTo>
                  <a:pt x="2" y="50"/>
                  <a:pt x="2" y="50"/>
                  <a:pt x="2" y="50"/>
                </a:cubicBezTo>
                <a:cubicBezTo>
                  <a:pt x="2" y="50"/>
                  <a:pt x="2" y="50"/>
                  <a:pt x="2" y="50"/>
                </a:cubicBezTo>
                <a:moveTo>
                  <a:pt x="2" y="49"/>
                </a:moveTo>
                <a:cubicBezTo>
                  <a:pt x="2" y="50"/>
                  <a:pt x="2" y="50"/>
                  <a:pt x="2" y="50"/>
                </a:cubicBezTo>
                <a:cubicBezTo>
                  <a:pt x="2" y="50"/>
                  <a:pt x="2" y="50"/>
                  <a:pt x="2" y="49"/>
                </a:cubicBezTo>
                <a:moveTo>
                  <a:pt x="2" y="49"/>
                </a:moveTo>
                <a:cubicBezTo>
                  <a:pt x="2" y="49"/>
                  <a:pt x="2" y="49"/>
                  <a:pt x="2" y="49"/>
                </a:cubicBezTo>
                <a:cubicBezTo>
                  <a:pt x="2" y="49"/>
                  <a:pt x="2" y="49"/>
                  <a:pt x="2" y="49"/>
                </a:cubicBezTo>
                <a:moveTo>
                  <a:pt x="2" y="49"/>
                </a:moveTo>
                <a:cubicBezTo>
                  <a:pt x="2" y="49"/>
                  <a:pt x="2" y="49"/>
                  <a:pt x="2" y="49"/>
                </a:cubicBezTo>
                <a:cubicBezTo>
                  <a:pt x="2" y="49"/>
                  <a:pt x="2" y="49"/>
                  <a:pt x="2" y="49"/>
                </a:cubicBezTo>
                <a:moveTo>
                  <a:pt x="2" y="49"/>
                </a:moveTo>
                <a:cubicBezTo>
                  <a:pt x="2" y="49"/>
                  <a:pt x="2" y="49"/>
                  <a:pt x="2" y="49"/>
                </a:cubicBezTo>
                <a:cubicBezTo>
                  <a:pt x="2" y="49"/>
                  <a:pt x="2" y="49"/>
                  <a:pt x="2" y="49"/>
                </a:cubicBezTo>
                <a:moveTo>
                  <a:pt x="2" y="48"/>
                </a:moveTo>
                <a:cubicBezTo>
                  <a:pt x="2" y="48"/>
                  <a:pt x="2" y="49"/>
                  <a:pt x="2" y="49"/>
                </a:cubicBezTo>
                <a:cubicBezTo>
                  <a:pt x="2" y="49"/>
                  <a:pt x="2" y="48"/>
                  <a:pt x="2" y="48"/>
                </a:cubicBezTo>
                <a:moveTo>
                  <a:pt x="2" y="48"/>
                </a:moveTo>
                <a:cubicBezTo>
                  <a:pt x="2" y="48"/>
                  <a:pt x="2" y="48"/>
                  <a:pt x="2" y="48"/>
                </a:cubicBezTo>
                <a:cubicBezTo>
                  <a:pt x="2" y="48"/>
                  <a:pt x="2" y="48"/>
                  <a:pt x="2" y="48"/>
                </a:cubicBezTo>
                <a:moveTo>
                  <a:pt x="0" y="35"/>
                </a:moveTo>
                <a:cubicBezTo>
                  <a:pt x="0" y="40"/>
                  <a:pt x="1" y="44"/>
                  <a:pt x="2" y="48"/>
                </a:cubicBezTo>
                <a:cubicBezTo>
                  <a:pt x="1" y="44"/>
                  <a:pt x="0" y="40"/>
                  <a:pt x="0" y="35"/>
                </a:cubicBezTo>
                <a:moveTo>
                  <a:pt x="0" y="33"/>
                </a:moveTo>
                <a:cubicBezTo>
                  <a:pt x="0" y="34"/>
                  <a:pt x="0" y="35"/>
                  <a:pt x="0" y="35"/>
                </a:cubicBezTo>
                <a:cubicBezTo>
                  <a:pt x="0" y="35"/>
                  <a:pt x="0" y="34"/>
                  <a:pt x="0" y="33"/>
                </a:cubicBezTo>
                <a:moveTo>
                  <a:pt x="0" y="33"/>
                </a:moveTo>
                <a:cubicBezTo>
                  <a:pt x="0" y="33"/>
                  <a:pt x="0" y="33"/>
                  <a:pt x="0" y="33"/>
                </a:cubicBezTo>
                <a:cubicBezTo>
                  <a:pt x="0" y="33"/>
                  <a:pt x="0" y="33"/>
                  <a:pt x="0" y="33"/>
                </a:cubicBezTo>
                <a:moveTo>
                  <a:pt x="0" y="33"/>
                </a:moveTo>
                <a:cubicBezTo>
                  <a:pt x="0" y="33"/>
                  <a:pt x="0" y="33"/>
                  <a:pt x="0" y="33"/>
                </a:cubicBezTo>
                <a:cubicBezTo>
                  <a:pt x="0" y="33"/>
                  <a:pt x="0" y="33"/>
                  <a:pt x="0" y="33"/>
                </a:cubicBezTo>
                <a:moveTo>
                  <a:pt x="0" y="32"/>
                </a:moveTo>
                <a:cubicBezTo>
                  <a:pt x="0" y="32"/>
                  <a:pt x="0" y="33"/>
                  <a:pt x="0" y="33"/>
                </a:cubicBezTo>
                <a:cubicBezTo>
                  <a:pt x="0" y="33"/>
                  <a:pt x="0" y="32"/>
                  <a:pt x="0" y="32"/>
                </a:cubicBezTo>
                <a:moveTo>
                  <a:pt x="0" y="32"/>
                </a:moveTo>
                <a:cubicBezTo>
                  <a:pt x="0" y="32"/>
                  <a:pt x="0" y="32"/>
                  <a:pt x="0" y="32"/>
                </a:cubicBezTo>
                <a:cubicBezTo>
                  <a:pt x="0" y="32"/>
                  <a:pt x="0" y="32"/>
                  <a:pt x="0" y="32"/>
                </a:cubicBezTo>
                <a:moveTo>
                  <a:pt x="0" y="32"/>
                </a:moveTo>
                <a:cubicBezTo>
                  <a:pt x="0" y="32"/>
                  <a:pt x="0" y="32"/>
                  <a:pt x="0" y="32"/>
                </a:cubicBezTo>
                <a:cubicBezTo>
                  <a:pt x="0" y="32"/>
                  <a:pt x="0" y="32"/>
                  <a:pt x="0" y="32"/>
                </a:cubicBezTo>
                <a:moveTo>
                  <a:pt x="0" y="31"/>
                </a:moveTo>
                <a:cubicBezTo>
                  <a:pt x="0" y="31"/>
                  <a:pt x="0" y="31"/>
                  <a:pt x="0" y="32"/>
                </a:cubicBezTo>
                <a:cubicBezTo>
                  <a:pt x="0" y="31"/>
                  <a:pt x="0" y="31"/>
                  <a:pt x="0" y="31"/>
                </a:cubicBezTo>
                <a:moveTo>
                  <a:pt x="0" y="31"/>
                </a:moveTo>
                <a:cubicBezTo>
                  <a:pt x="0" y="31"/>
                  <a:pt x="0" y="31"/>
                  <a:pt x="0" y="31"/>
                </a:cubicBezTo>
                <a:cubicBezTo>
                  <a:pt x="0" y="31"/>
                  <a:pt x="0" y="31"/>
                  <a:pt x="0" y="31"/>
                </a:cubicBezTo>
                <a:moveTo>
                  <a:pt x="0" y="30"/>
                </a:moveTo>
                <a:cubicBezTo>
                  <a:pt x="0" y="30"/>
                  <a:pt x="0" y="30"/>
                  <a:pt x="0" y="30"/>
                </a:cubicBezTo>
                <a:cubicBezTo>
                  <a:pt x="0" y="30"/>
                  <a:pt x="0" y="30"/>
                  <a:pt x="0" y="30"/>
                </a:cubicBezTo>
                <a:moveTo>
                  <a:pt x="0" y="30"/>
                </a:moveTo>
                <a:cubicBezTo>
                  <a:pt x="0" y="30"/>
                  <a:pt x="0" y="30"/>
                  <a:pt x="0" y="30"/>
                </a:cubicBezTo>
                <a:cubicBezTo>
                  <a:pt x="0" y="30"/>
                  <a:pt x="0" y="30"/>
                  <a:pt x="0" y="30"/>
                </a:cubicBezTo>
                <a:moveTo>
                  <a:pt x="0" y="30"/>
                </a:moveTo>
                <a:cubicBezTo>
                  <a:pt x="0" y="30"/>
                  <a:pt x="0" y="30"/>
                  <a:pt x="0" y="30"/>
                </a:cubicBezTo>
                <a:cubicBezTo>
                  <a:pt x="0" y="30"/>
                  <a:pt x="0" y="30"/>
                  <a:pt x="0" y="30"/>
                </a:cubicBezTo>
                <a:moveTo>
                  <a:pt x="0" y="29"/>
                </a:moveTo>
                <a:cubicBezTo>
                  <a:pt x="0" y="29"/>
                  <a:pt x="0" y="30"/>
                  <a:pt x="0" y="30"/>
                </a:cubicBezTo>
                <a:cubicBezTo>
                  <a:pt x="0" y="30"/>
                  <a:pt x="0" y="29"/>
                  <a:pt x="0" y="29"/>
                </a:cubicBezTo>
                <a:moveTo>
                  <a:pt x="0" y="29"/>
                </a:moveTo>
                <a:cubicBezTo>
                  <a:pt x="0" y="29"/>
                  <a:pt x="0" y="29"/>
                  <a:pt x="0" y="29"/>
                </a:cubicBezTo>
                <a:cubicBezTo>
                  <a:pt x="0" y="29"/>
                  <a:pt x="0" y="29"/>
                  <a:pt x="0" y="29"/>
                </a:cubicBezTo>
                <a:moveTo>
                  <a:pt x="0" y="29"/>
                </a:moveTo>
                <a:cubicBezTo>
                  <a:pt x="0" y="29"/>
                  <a:pt x="0" y="29"/>
                  <a:pt x="0" y="29"/>
                </a:cubicBezTo>
                <a:cubicBezTo>
                  <a:pt x="0" y="29"/>
                  <a:pt x="0" y="29"/>
                  <a:pt x="0" y="29"/>
                </a:cubicBezTo>
                <a:moveTo>
                  <a:pt x="0" y="28"/>
                </a:moveTo>
                <a:cubicBezTo>
                  <a:pt x="0" y="29"/>
                  <a:pt x="0" y="29"/>
                  <a:pt x="0" y="29"/>
                </a:cubicBezTo>
                <a:cubicBezTo>
                  <a:pt x="0" y="29"/>
                  <a:pt x="0" y="29"/>
                  <a:pt x="0" y="28"/>
                </a:cubicBezTo>
                <a:moveTo>
                  <a:pt x="0" y="28"/>
                </a:move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moveTo>
                  <a:pt x="4" y="1"/>
                </a:moveTo>
                <a:cubicBezTo>
                  <a:pt x="1" y="10"/>
                  <a:pt x="0" y="19"/>
                  <a:pt x="0" y="28"/>
                </a:cubicBezTo>
                <a:cubicBezTo>
                  <a:pt x="0" y="19"/>
                  <a:pt x="1" y="10"/>
                  <a:pt x="4" y="1"/>
                </a:cubicBezTo>
                <a:moveTo>
                  <a:pt x="4" y="1"/>
                </a:moveTo>
                <a:cubicBezTo>
                  <a:pt x="4" y="1"/>
                  <a:pt x="4" y="1"/>
                  <a:pt x="4" y="1"/>
                </a:cubicBezTo>
                <a:cubicBezTo>
                  <a:pt x="4" y="1"/>
                  <a:pt x="4" y="1"/>
                  <a:pt x="4" y="1"/>
                </a:cubicBezTo>
                <a:moveTo>
                  <a:pt x="4" y="1"/>
                </a:moveTo>
                <a:cubicBezTo>
                  <a:pt x="4" y="1"/>
                  <a:pt x="4" y="1"/>
                  <a:pt x="4" y="1"/>
                </a:cubicBezTo>
                <a:cubicBezTo>
                  <a:pt x="4" y="1"/>
                  <a:pt x="4" y="1"/>
                  <a:pt x="4" y="1"/>
                </a:cubicBezTo>
                <a:moveTo>
                  <a:pt x="4" y="1"/>
                </a:moveTo>
                <a:cubicBezTo>
                  <a:pt x="4" y="1"/>
                  <a:pt x="4" y="1"/>
                  <a:pt x="4" y="1"/>
                </a:cubicBezTo>
                <a:cubicBezTo>
                  <a:pt x="4" y="1"/>
                  <a:pt x="4" y="1"/>
                  <a:pt x="4" y="1"/>
                </a:cubicBezTo>
                <a:moveTo>
                  <a:pt x="4" y="0"/>
                </a:moveTo>
                <a:cubicBezTo>
                  <a:pt x="4" y="0"/>
                  <a:pt x="4" y="1"/>
                  <a:pt x="4" y="1"/>
                </a:cubicBezTo>
                <a:cubicBezTo>
                  <a:pt x="4" y="1"/>
                  <a:pt x="4" y="0"/>
                  <a:pt x="4" y="0"/>
                </a:cubicBezTo>
                <a:moveTo>
                  <a:pt x="4" y="0"/>
                </a:moveTo>
                <a:cubicBezTo>
                  <a:pt x="4" y="0"/>
                  <a:pt x="4" y="0"/>
                  <a:pt x="4" y="0"/>
                </a:cubicBezTo>
                <a:cubicBezTo>
                  <a:pt x="4" y="0"/>
                  <a:pt x="4" y="0"/>
                  <a:pt x="4" y="0"/>
                </a:cubicBezTo>
                <a:moveTo>
                  <a:pt x="4" y="0"/>
                </a:moveTo>
                <a:cubicBezTo>
                  <a:pt x="4" y="0"/>
                  <a:pt x="4" y="0"/>
                  <a:pt x="4" y="0"/>
                </a:cubicBezTo>
                <a:cubicBezTo>
                  <a:pt x="4" y="0"/>
                  <a:pt x="4" y="0"/>
                  <a:pt x="4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xmlns="" id="{18D2C52C-52FC-4FC3-B1F3-CE6A5B70BDB0}"/>
              </a:ext>
            </a:extLst>
          </p:cNvPr>
          <p:cNvGrpSpPr/>
          <p:nvPr/>
        </p:nvGrpSpPr>
        <p:grpSpPr>
          <a:xfrm>
            <a:off x="931754" y="3389703"/>
            <a:ext cx="571500" cy="622533"/>
            <a:chOff x="931754" y="3389703"/>
            <a:chExt cx="571500" cy="622533"/>
          </a:xfrm>
        </p:grpSpPr>
        <p:sp>
          <p:nvSpPr>
            <p:cNvPr id="202" name="Forma libre 68"/>
            <p:cNvSpPr>
              <a:spLocks/>
            </p:cNvSpPr>
            <p:nvPr/>
          </p:nvSpPr>
          <p:spPr bwMode="auto">
            <a:xfrm>
              <a:off x="931754" y="3439148"/>
              <a:ext cx="571500" cy="573088"/>
            </a:xfrm>
            <a:custGeom>
              <a:avLst/>
              <a:gdLst>
                <a:gd name="T0" fmla="*/ 116 w 234"/>
                <a:gd name="T1" fmla="*/ 1 h 234"/>
                <a:gd name="T2" fmla="*/ 233 w 234"/>
                <a:gd name="T3" fmla="*/ 115 h 234"/>
                <a:gd name="T4" fmla="*/ 119 w 234"/>
                <a:gd name="T5" fmla="*/ 233 h 234"/>
                <a:gd name="T6" fmla="*/ 1 w 234"/>
                <a:gd name="T7" fmla="*/ 118 h 234"/>
                <a:gd name="T8" fmla="*/ 116 w 234"/>
                <a:gd name="T9" fmla="*/ 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234">
                  <a:moveTo>
                    <a:pt x="116" y="1"/>
                  </a:moveTo>
                  <a:cubicBezTo>
                    <a:pt x="179" y="0"/>
                    <a:pt x="232" y="51"/>
                    <a:pt x="233" y="115"/>
                  </a:cubicBezTo>
                  <a:cubicBezTo>
                    <a:pt x="234" y="179"/>
                    <a:pt x="183" y="232"/>
                    <a:pt x="119" y="233"/>
                  </a:cubicBezTo>
                  <a:cubicBezTo>
                    <a:pt x="55" y="234"/>
                    <a:pt x="2" y="182"/>
                    <a:pt x="1" y="118"/>
                  </a:cubicBezTo>
                  <a:cubicBezTo>
                    <a:pt x="0" y="54"/>
                    <a:pt x="52" y="1"/>
                    <a:pt x="116" y="1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03" name="Forma libre 69"/>
            <p:cNvSpPr>
              <a:spLocks/>
            </p:cNvSpPr>
            <p:nvPr/>
          </p:nvSpPr>
          <p:spPr bwMode="auto">
            <a:xfrm>
              <a:off x="987317" y="3493123"/>
              <a:ext cx="461963" cy="461963"/>
            </a:xfrm>
            <a:custGeom>
              <a:avLst/>
              <a:gdLst>
                <a:gd name="T0" fmla="*/ 93 w 189"/>
                <a:gd name="T1" fmla="*/ 1 h 189"/>
                <a:gd name="T2" fmla="*/ 188 w 189"/>
                <a:gd name="T3" fmla="*/ 93 h 189"/>
                <a:gd name="T4" fmla="*/ 96 w 189"/>
                <a:gd name="T5" fmla="*/ 188 h 189"/>
                <a:gd name="T6" fmla="*/ 1 w 189"/>
                <a:gd name="T7" fmla="*/ 96 h 189"/>
                <a:gd name="T8" fmla="*/ 93 w 189"/>
                <a:gd name="T9" fmla="*/ 1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89">
                  <a:moveTo>
                    <a:pt x="93" y="1"/>
                  </a:moveTo>
                  <a:cubicBezTo>
                    <a:pt x="144" y="0"/>
                    <a:pt x="187" y="42"/>
                    <a:pt x="188" y="93"/>
                  </a:cubicBezTo>
                  <a:cubicBezTo>
                    <a:pt x="189" y="145"/>
                    <a:pt x="147" y="187"/>
                    <a:pt x="96" y="188"/>
                  </a:cubicBezTo>
                  <a:cubicBezTo>
                    <a:pt x="44" y="189"/>
                    <a:pt x="2" y="147"/>
                    <a:pt x="1" y="96"/>
                  </a:cubicBezTo>
                  <a:cubicBezTo>
                    <a:pt x="0" y="44"/>
                    <a:pt x="41" y="2"/>
                    <a:pt x="93" y="1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05" name="Forma libre 71"/>
            <p:cNvSpPr>
              <a:spLocks/>
            </p:cNvSpPr>
            <p:nvPr/>
          </p:nvSpPr>
          <p:spPr bwMode="auto">
            <a:xfrm>
              <a:off x="990492" y="3497885"/>
              <a:ext cx="187325" cy="428625"/>
            </a:xfrm>
            <a:custGeom>
              <a:avLst/>
              <a:gdLst>
                <a:gd name="T0" fmla="*/ 0 w 77"/>
                <a:gd name="T1" fmla="*/ 84 h 175"/>
                <a:gd name="T2" fmla="*/ 0 w 77"/>
                <a:gd name="T3" fmla="*/ 85 h 175"/>
                <a:gd name="T4" fmla="*/ 0 w 77"/>
                <a:gd name="T5" fmla="*/ 85 h 175"/>
                <a:gd name="T6" fmla="*/ 0 w 77"/>
                <a:gd name="T7" fmla="*/ 85 h 175"/>
                <a:gd name="T8" fmla="*/ 0 w 77"/>
                <a:gd name="T9" fmla="*/ 86 h 175"/>
                <a:gd name="T10" fmla="*/ 0 w 77"/>
                <a:gd name="T11" fmla="*/ 87 h 175"/>
                <a:gd name="T12" fmla="*/ 0 w 77"/>
                <a:gd name="T13" fmla="*/ 87 h 175"/>
                <a:gd name="T14" fmla="*/ 0 w 77"/>
                <a:gd name="T15" fmla="*/ 87 h 175"/>
                <a:gd name="T16" fmla="*/ 0 w 77"/>
                <a:gd name="T17" fmla="*/ 88 h 175"/>
                <a:gd name="T18" fmla="*/ 0 w 77"/>
                <a:gd name="T19" fmla="*/ 88 h 175"/>
                <a:gd name="T20" fmla="*/ 0 w 77"/>
                <a:gd name="T21" fmla="*/ 89 h 175"/>
                <a:gd name="T22" fmla="*/ 0 w 77"/>
                <a:gd name="T23" fmla="*/ 89 h 175"/>
                <a:gd name="T24" fmla="*/ 0 w 77"/>
                <a:gd name="T25" fmla="*/ 90 h 175"/>
                <a:gd name="T26" fmla="*/ 0 w 77"/>
                <a:gd name="T27" fmla="*/ 90 h 175"/>
                <a:gd name="T28" fmla="*/ 0 w 77"/>
                <a:gd name="T29" fmla="*/ 91 h 175"/>
                <a:gd name="T30" fmla="*/ 0 w 77"/>
                <a:gd name="T31" fmla="*/ 91 h 175"/>
                <a:gd name="T32" fmla="*/ 0 w 77"/>
                <a:gd name="T33" fmla="*/ 92 h 175"/>
                <a:gd name="T34" fmla="*/ 0 w 77"/>
                <a:gd name="T35" fmla="*/ 92 h 175"/>
                <a:gd name="T36" fmla="*/ 0 w 77"/>
                <a:gd name="T37" fmla="*/ 92 h 175"/>
                <a:gd name="T38" fmla="*/ 0 w 77"/>
                <a:gd name="T39" fmla="*/ 93 h 175"/>
                <a:gd name="T40" fmla="*/ 0 w 77"/>
                <a:gd name="T41" fmla="*/ 93 h 175"/>
                <a:gd name="T42" fmla="*/ 0 w 77"/>
                <a:gd name="T43" fmla="*/ 94 h 175"/>
                <a:gd name="T44" fmla="*/ 0 w 77"/>
                <a:gd name="T45" fmla="*/ 94 h 175"/>
                <a:gd name="T46" fmla="*/ 0 w 77"/>
                <a:gd name="T47" fmla="*/ 95 h 175"/>
                <a:gd name="T48" fmla="*/ 0 w 77"/>
                <a:gd name="T49" fmla="*/ 95 h 175"/>
                <a:gd name="T50" fmla="*/ 0 w 77"/>
                <a:gd name="T51" fmla="*/ 95 h 175"/>
                <a:gd name="T52" fmla="*/ 0 w 77"/>
                <a:gd name="T53" fmla="*/ 96 h 175"/>
                <a:gd name="T54" fmla="*/ 0 w 77"/>
                <a:gd name="T55" fmla="*/ 96 h 175"/>
                <a:gd name="T56" fmla="*/ 0 w 77"/>
                <a:gd name="T57" fmla="*/ 97 h 175"/>
                <a:gd name="T58" fmla="*/ 0 w 77"/>
                <a:gd name="T59" fmla="*/ 97 h 175"/>
                <a:gd name="T60" fmla="*/ 0 w 77"/>
                <a:gd name="T61" fmla="*/ 98 h 175"/>
                <a:gd name="T62" fmla="*/ 0 w 77"/>
                <a:gd name="T63" fmla="*/ 98 h 175"/>
                <a:gd name="T64" fmla="*/ 0 w 77"/>
                <a:gd name="T65" fmla="*/ 98 h 175"/>
                <a:gd name="T66" fmla="*/ 0 w 77"/>
                <a:gd name="T67" fmla="*/ 99 h 175"/>
                <a:gd name="T68" fmla="*/ 0 w 77"/>
                <a:gd name="T69" fmla="*/ 99 h 175"/>
                <a:gd name="T70" fmla="*/ 0 w 77"/>
                <a:gd name="T71" fmla="*/ 100 h 175"/>
                <a:gd name="T72" fmla="*/ 0 w 77"/>
                <a:gd name="T73" fmla="*/ 100 h 175"/>
                <a:gd name="T74" fmla="*/ 0 w 77"/>
                <a:gd name="T75" fmla="*/ 101 h 175"/>
                <a:gd name="T76" fmla="*/ 0 w 77"/>
                <a:gd name="T77" fmla="*/ 101 h 175"/>
                <a:gd name="T78" fmla="*/ 0 w 77"/>
                <a:gd name="T79" fmla="*/ 102 h 175"/>
                <a:gd name="T80" fmla="*/ 0 w 77"/>
                <a:gd name="T81" fmla="*/ 102 h 175"/>
                <a:gd name="T82" fmla="*/ 0 w 77"/>
                <a:gd name="T83" fmla="*/ 102 h 175"/>
                <a:gd name="T84" fmla="*/ 0 w 77"/>
                <a:gd name="T85" fmla="*/ 103 h 175"/>
                <a:gd name="T86" fmla="*/ 0 w 77"/>
                <a:gd name="T87" fmla="*/ 103 h 175"/>
                <a:gd name="T88" fmla="*/ 1 w 77"/>
                <a:gd name="T89" fmla="*/ 104 h 175"/>
                <a:gd name="T90" fmla="*/ 1 w 77"/>
                <a:gd name="T91" fmla="*/ 104 h 175"/>
                <a:gd name="T92" fmla="*/ 1 w 77"/>
                <a:gd name="T93" fmla="*/ 105 h 175"/>
                <a:gd name="T94" fmla="*/ 1 w 77"/>
                <a:gd name="T95" fmla="*/ 105 h 175"/>
                <a:gd name="T96" fmla="*/ 1 w 77"/>
                <a:gd name="T97" fmla="*/ 106 h 175"/>
                <a:gd name="T98" fmla="*/ 1 w 77"/>
                <a:gd name="T99" fmla="*/ 107 h 175"/>
                <a:gd name="T100" fmla="*/ 50 w 77"/>
                <a:gd name="T101" fmla="*/ 175 h 175"/>
                <a:gd name="T102" fmla="*/ 16 w 77"/>
                <a:gd name="T103" fmla="*/ 99 h 175"/>
                <a:gd name="T104" fmla="*/ 45 w 77"/>
                <a:gd name="T105" fmla="*/ 2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7" h="175">
                  <a:moveTo>
                    <a:pt x="77" y="0"/>
                  </a:moveTo>
                  <a:cubicBezTo>
                    <a:pt x="36" y="8"/>
                    <a:pt x="4" y="42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4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0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6" y="137"/>
                    <a:pt x="24" y="162"/>
                    <a:pt x="50" y="175"/>
                  </a:cubicBezTo>
                  <a:cubicBezTo>
                    <a:pt x="49" y="175"/>
                    <a:pt x="48" y="174"/>
                    <a:pt x="48" y="173"/>
                  </a:cubicBezTo>
                  <a:cubicBezTo>
                    <a:pt x="42" y="166"/>
                    <a:pt x="36" y="159"/>
                    <a:pt x="31" y="152"/>
                  </a:cubicBezTo>
                  <a:cubicBezTo>
                    <a:pt x="21" y="136"/>
                    <a:pt x="16" y="118"/>
                    <a:pt x="16" y="99"/>
                  </a:cubicBezTo>
                  <a:cubicBezTo>
                    <a:pt x="16" y="99"/>
                    <a:pt x="16" y="98"/>
                    <a:pt x="16" y="98"/>
                  </a:cubicBezTo>
                  <a:cubicBezTo>
                    <a:pt x="17" y="88"/>
                    <a:pt x="18" y="79"/>
                    <a:pt x="19" y="70"/>
                  </a:cubicBezTo>
                  <a:cubicBezTo>
                    <a:pt x="24" y="52"/>
                    <a:pt x="32" y="36"/>
                    <a:pt x="45" y="23"/>
                  </a:cubicBezTo>
                  <a:cubicBezTo>
                    <a:pt x="54" y="13"/>
                    <a:pt x="65" y="6"/>
                    <a:pt x="77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08" name="Forma libre 74"/>
            <p:cNvSpPr>
              <a:spLocks noEditPoints="1"/>
            </p:cNvSpPr>
            <p:nvPr/>
          </p:nvSpPr>
          <p:spPr bwMode="auto">
            <a:xfrm>
              <a:off x="1217613" y="3389703"/>
              <a:ext cx="25400" cy="117475"/>
            </a:xfrm>
            <a:custGeom>
              <a:avLst/>
              <a:gdLst>
                <a:gd name="T0" fmla="*/ 10 w 10"/>
                <a:gd name="T1" fmla="*/ 48 h 48"/>
                <a:gd name="T2" fmla="*/ 10 w 10"/>
                <a:gd name="T3" fmla="*/ 48 h 48"/>
                <a:gd name="T4" fmla="*/ 10 w 10"/>
                <a:gd name="T5" fmla="*/ 48 h 48"/>
                <a:gd name="T6" fmla="*/ 10 w 10"/>
                <a:gd name="T7" fmla="*/ 48 h 48"/>
                <a:gd name="T8" fmla="*/ 10 w 10"/>
                <a:gd name="T9" fmla="*/ 47 h 48"/>
                <a:gd name="T10" fmla="*/ 10 w 10"/>
                <a:gd name="T11" fmla="*/ 47 h 48"/>
                <a:gd name="T12" fmla="*/ 10 w 10"/>
                <a:gd name="T13" fmla="*/ 47 h 48"/>
                <a:gd name="T14" fmla="*/ 10 w 10"/>
                <a:gd name="T15" fmla="*/ 47 h 48"/>
                <a:gd name="T16" fmla="*/ 10 w 10"/>
                <a:gd name="T17" fmla="*/ 47 h 48"/>
                <a:gd name="T18" fmla="*/ 10 w 10"/>
                <a:gd name="T19" fmla="*/ 47 h 48"/>
                <a:gd name="T20" fmla="*/ 9 w 10"/>
                <a:gd name="T21" fmla="*/ 46 h 48"/>
                <a:gd name="T22" fmla="*/ 9 w 10"/>
                <a:gd name="T23" fmla="*/ 46 h 48"/>
                <a:gd name="T24" fmla="*/ 9 w 10"/>
                <a:gd name="T25" fmla="*/ 46 h 48"/>
                <a:gd name="T26" fmla="*/ 1 w 10"/>
                <a:gd name="T27" fmla="*/ 4 h 48"/>
                <a:gd name="T28" fmla="*/ 1 w 10"/>
                <a:gd name="T29" fmla="*/ 4 h 48"/>
                <a:gd name="T30" fmla="*/ 1 w 10"/>
                <a:gd name="T31" fmla="*/ 4 h 48"/>
                <a:gd name="T32" fmla="*/ 1 w 10"/>
                <a:gd name="T33" fmla="*/ 3 h 48"/>
                <a:gd name="T34" fmla="*/ 1 w 10"/>
                <a:gd name="T35" fmla="*/ 3 h 48"/>
                <a:gd name="T36" fmla="*/ 1 w 10"/>
                <a:gd name="T37" fmla="*/ 3 h 48"/>
                <a:gd name="T38" fmla="*/ 1 w 10"/>
                <a:gd name="T39" fmla="*/ 2 h 48"/>
                <a:gd name="T40" fmla="*/ 1 w 10"/>
                <a:gd name="T41" fmla="*/ 2 h 48"/>
                <a:gd name="T42" fmla="*/ 1 w 10"/>
                <a:gd name="T43" fmla="*/ 2 h 48"/>
                <a:gd name="T44" fmla="*/ 1 w 10"/>
                <a:gd name="T45" fmla="*/ 2 h 48"/>
                <a:gd name="T46" fmla="*/ 1 w 10"/>
                <a:gd name="T47" fmla="*/ 2 h 48"/>
                <a:gd name="T48" fmla="*/ 1 w 10"/>
                <a:gd name="T49" fmla="*/ 2 h 48"/>
                <a:gd name="T50" fmla="*/ 1 w 10"/>
                <a:gd name="T51" fmla="*/ 1 h 48"/>
                <a:gd name="T52" fmla="*/ 1 w 10"/>
                <a:gd name="T53" fmla="*/ 1 h 48"/>
                <a:gd name="T54" fmla="*/ 1 w 10"/>
                <a:gd name="T55" fmla="*/ 1 h 48"/>
                <a:gd name="T56" fmla="*/ 1 w 10"/>
                <a:gd name="T57" fmla="*/ 1 h 48"/>
                <a:gd name="T58" fmla="*/ 1 w 10"/>
                <a:gd name="T59" fmla="*/ 0 h 48"/>
                <a:gd name="T60" fmla="*/ 1 w 10"/>
                <a:gd name="T61" fmla="*/ 0 h 48"/>
                <a:gd name="T62" fmla="*/ 1 w 10"/>
                <a:gd name="T63" fmla="*/ 0 h 48"/>
                <a:gd name="T64" fmla="*/ 1 w 10"/>
                <a:gd name="T65" fmla="*/ 0 h 48"/>
                <a:gd name="T66" fmla="*/ 1 w 10"/>
                <a:gd name="T67" fmla="*/ 0 h 48"/>
                <a:gd name="T68" fmla="*/ 1 w 10"/>
                <a:gd name="T6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" h="48"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7"/>
                  </a:moveTo>
                  <a:cubicBezTo>
                    <a:pt x="10" y="47"/>
                    <a:pt x="10" y="48"/>
                    <a:pt x="10" y="48"/>
                  </a:cubicBezTo>
                  <a:cubicBezTo>
                    <a:pt x="10" y="48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9" y="46"/>
                  </a:moveTo>
                  <a:cubicBezTo>
                    <a:pt x="10" y="46"/>
                    <a:pt x="10" y="46"/>
                    <a:pt x="10" y="47"/>
                  </a:cubicBezTo>
                  <a:cubicBezTo>
                    <a:pt x="10" y="46"/>
                    <a:pt x="10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1" y="4"/>
                  </a:moveTo>
                  <a:cubicBezTo>
                    <a:pt x="0" y="19"/>
                    <a:pt x="3" y="33"/>
                    <a:pt x="9" y="46"/>
                  </a:cubicBezTo>
                  <a:cubicBezTo>
                    <a:pt x="3" y="33"/>
                    <a:pt x="0" y="19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4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8" name="Rectángulo 94"/>
            <p:cNvSpPr>
              <a:spLocks noChangeArrowheads="1"/>
            </p:cNvSpPr>
            <p:nvPr/>
          </p:nvSpPr>
          <p:spPr bwMode="auto">
            <a:xfrm>
              <a:off x="1093679" y="3655048"/>
              <a:ext cx="255588" cy="150813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9" name="Rectángulo 95"/>
            <p:cNvSpPr>
              <a:spLocks noChangeArrowheads="1"/>
            </p:cNvSpPr>
            <p:nvPr/>
          </p:nvSpPr>
          <p:spPr bwMode="auto">
            <a:xfrm>
              <a:off x="1122893" y="3520744"/>
              <a:ext cx="131446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i="0" u="none" strike="noStrike" cap="none" normalizeH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4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7" name="Grupo 6">
            <a:extLst>
              <a:ext uri="{FF2B5EF4-FFF2-40B4-BE49-F238E27FC236}">
                <a16:creationId xmlns:a16="http://schemas.microsoft.com/office/drawing/2014/main" xmlns="" id="{B54EFDBC-7861-49C1-81C9-9A16A96B193B}"/>
              </a:ext>
            </a:extLst>
          </p:cNvPr>
          <p:cNvGrpSpPr/>
          <p:nvPr/>
        </p:nvGrpSpPr>
        <p:grpSpPr>
          <a:xfrm>
            <a:off x="1496945" y="5157861"/>
            <a:ext cx="569913" cy="568325"/>
            <a:chOff x="1496945" y="5157861"/>
            <a:chExt cx="569913" cy="568325"/>
          </a:xfrm>
        </p:grpSpPr>
        <p:sp>
          <p:nvSpPr>
            <p:cNvPr id="214" name="Forma libre 80"/>
            <p:cNvSpPr>
              <a:spLocks/>
            </p:cNvSpPr>
            <p:nvPr/>
          </p:nvSpPr>
          <p:spPr bwMode="auto">
            <a:xfrm>
              <a:off x="1496945" y="5157861"/>
              <a:ext cx="569913" cy="568325"/>
            </a:xfrm>
            <a:custGeom>
              <a:avLst/>
              <a:gdLst>
                <a:gd name="T0" fmla="*/ 116 w 233"/>
                <a:gd name="T1" fmla="*/ 0 h 232"/>
                <a:gd name="T2" fmla="*/ 232 w 233"/>
                <a:gd name="T3" fmla="*/ 116 h 232"/>
                <a:gd name="T4" fmla="*/ 117 w 233"/>
                <a:gd name="T5" fmla="*/ 232 h 232"/>
                <a:gd name="T6" fmla="*/ 0 w 233"/>
                <a:gd name="T7" fmla="*/ 116 h 232"/>
                <a:gd name="T8" fmla="*/ 116 w 233"/>
                <a:gd name="T9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232">
                  <a:moveTo>
                    <a:pt x="116" y="0"/>
                  </a:moveTo>
                  <a:cubicBezTo>
                    <a:pt x="180" y="0"/>
                    <a:pt x="232" y="52"/>
                    <a:pt x="232" y="116"/>
                  </a:cubicBezTo>
                  <a:cubicBezTo>
                    <a:pt x="233" y="180"/>
                    <a:pt x="180" y="232"/>
                    <a:pt x="117" y="232"/>
                  </a:cubicBezTo>
                  <a:cubicBezTo>
                    <a:pt x="53" y="232"/>
                    <a:pt x="1" y="180"/>
                    <a:pt x="0" y="116"/>
                  </a:cubicBezTo>
                  <a:cubicBezTo>
                    <a:pt x="0" y="52"/>
                    <a:pt x="52" y="0"/>
                    <a:pt x="116" y="0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15" name="Forma libre 81"/>
            <p:cNvSpPr>
              <a:spLocks/>
            </p:cNvSpPr>
            <p:nvPr/>
          </p:nvSpPr>
          <p:spPr bwMode="auto">
            <a:xfrm>
              <a:off x="1552508" y="5215011"/>
              <a:ext cx="457200" cy="457200"/>
            </a:xfrm>
            <a:custGeom>
              <a:avLst/>
              <a:gdLst>
                <a:gd name="T0" fmla="*/ 93 w 187"/>
                <a:gd name="T1" fmla="*/ 0 h 187"/>
                <a:gd name="T2" fmla="*/ 187 w 187"/>
                <a:gd name="T3" fmla="*/ 93 h 187"/>
                <a:gd name="T4" fmla="*/ 94 w 187"/>
                <a:gd name="T5" fmla="*/ 187 h 187"/>
                <a:gd name="T6" fmla="*/ 0 w 187"/>
                <a:gd name="T7" fmla="*/ 93 h 187"/>
                <a:gd name="T8" fmla="*/ 93 w 187"/>
                <a:gd name="T9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" h="187">
                  <a:moveTo>
                    <a:pt x="93" y="0"/>
                  </a:moveTo>
                  <a:cubicBezTo>
                    <a:pt x="145" y="0"/>
                    <a:pt x="187" y="41"/>
                    <a:pt x="187" y="93"/>
                  </a:cubicBezTo>
                  <a:cubicBezTo>
                    <a:pt x="187" y="144"/>
                    <a:pt x="145" y="187"/>
                    <a:pt x="94" y="187"/>
                  </a:cubicBezTo>
                  <a:cubicBezTo>
                    <a:pt x="42" y="187"/>
                    <a:pt x="0" y="145"/>
                    <a:pt x="0" y="93"/>
                  </a:cubicBezTo>
                  <a:cubicBezTo>
                    <a:pt x="0" y="42"/>
                    <a:pt x="42" y="0"/>
                    <a:pt x="93" y="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17" name="Forma libre 83"/>
            <p:cNvSpPr>
              <a:spLocks/>
            </p:cNvSpPr>
            <p:nvPr/>
          </p:nvSpPr>
          <p:spPr bwMode="auto">
            <a:xfrm>
              <a:off x="1552508" y="5216599"/>
              <a:ext cx="190500" cy="425450"/>
            </a:xfrm>
            <a:custGeom>
              <a:avLst/>
              <a:gdLst>
                <a:gd name="T0" fmla="*/ 1 w 78"/>
                <a:gd name="T1" fmla="*/ 77 h 174"/>
                <a:gd name="T2" fmla="*/ 1 w 78"/>
                <a:gd name="T3" fmla="*/ 77 h 174"/>
                <a:gd name="T4" fmla="*/ 1 w 78"/>
                <a:gd name="T5" fmla="*/ 77 h 174"/>
                <a:gd name="T6" fmla="*/ 1 w 78"/>
                <a:gd name="T7" fmla="*/ 78 h 174"/>
                <a:gd name="T8" fmla="*/ 1 w 78"/>
                <a:gd name="T9" fmla="*/ 78 h 174"/>
                <a:gd name="T10" fmla="*/ 1 w 78"/>
                <a:gd name="T11" fmla="*/ 78 h 174"/>
                <a:gd name="T12" fmla="*/ 1 w 78"/>
                <a:gd name="T13" fmla="*/ 79 h 174"/>
                <a:gd name="T14" fmla="*/ 1 w 78"/>
                <a:gd name="T15" fmla="*/ 80 h 174"/>
                <a:gd name="T16" fmla="*/ 1 w 78"/>
                <a:gd name="T17" fmla="*/ 80 h 174"/>
                <a:gd name="T18" fmla="*/ 1 w 78"/>
                <a:gd name="T19" fmla="*/ 80 h 174"/>
                <a:gd name="T20" fmla="*/ 1 w 78"/>
                <a:gd name="T21" fmla="*/ 80 h 174"/>
                <a:gd name="T22" fmla="*/ 1 w 78"/>
                <a:gd name="T23" fmla="*/ 81 h 174"/>
                <a:gd name="T24" fmla="*/ 1 w 78"/>
                <a:gd name="T25" fmla="*/ 81 h 174"/>
                <a:gd name="T26" fmla="*/ 1 w 78"/>
                <a:gd name="T27" fmla="*/ 82 h 174"/>
                <a:gd name="T28" fmla="*/ 1 w 78"/>
                <a:gd name="T29" fmla="*/ 82 h 174"/>
                <a:gd name="T30" fmla="*/ 0 w 78"/>
                <a:gd name="T31" fmla="*/ 82 h 174"/>
                <a:gd name="T32" fmla="*/ 0 w 78"/>
                <a:gd name="T33" fmla="*/ 82 h 174"/>
                <a:gd name="T34" fmla="*/ 0 w 78"/>
                <a:gd name="T35" fmla="*/ 83 h 174"/>
                <a:gd name="T36" fmla="*/ 0 w 78"/>
                <a:gd name="T37" fmla="*/ 83 h 174"/>
                <a:gd name="T38" fmla="*/ 0 w 78"/>
                <a:gd name="T39" fmla="*/ 83 h 174"/>
                <a:gd name="T40" fmla="*/ 0 w 78"/>
                <a:gd name="T41" fmla="*/ 84 h 174"/>
                <a:gd name="T42" fmla="*/ 0 w 78"/>
                <a:gd name="T43" fmla="*/ 84 h 174"/>
                <a:gd name="T44" fmla="*/ 0 w 78"/>
                <a:gd name="T45" fmla="*/ 84 h 174"/>
                <a:gd name="T46" fmla="*/ 0 w 78"/>
                <a:gd name="T47" fmla="*/ 85 h 174"/>
                <a:gd name="T48" fmla="*/ 0 w 78"/>
                <a:gd name="T49" fmla="*/ 85 h 174"/>
                <a:gd name="T50" fmla="*/ 0 w 78"/>
                <a:gd name="T51" fmla="*/ 85 h 174"/>
                <a:gd name="T52" fmla="*/ 0 w 78"/>
                <a:gd name="T53" fmla="*/ 85 h 174"/>
                <a:gd name="T54" fmla="*/ 0 w 78"/>
                <a:gd name="T55" fmla="*/ 86 h 174"/>
                <a:gd name="T56" fmla="*/ 0 w 78"/>
                <a:gd name="T57" fmla="*/ 86 h 174"/>
                <a:gd name="T58" fmla="*/ 0 w 78"/>
                <a:gd name="T59" fmla="*/ 86 h 174"/>
                <a:gd name="T60" fmla="*/ 0 w 78"/>
                <a:gd name="T61" fmla="*/ 87 h 174"/>
                <a:gd name="T62" fmla="*/ 0 w 78"/>
                <a:gd name="T63" fmla="*/ 87 h 174"/>
                <a:gd name="T64" fmla="*/ 0 w 78"/>
                <a:gd name="T65" fmla="*/ 87 h 174"/>
                <a:gd name="T66" fmla="*/ 0 w 78"/>
                <a:gd name="T67" fmla="*/ 87 h 174"/>
                <a:gd name="T68" fmla="*/ 0 w 78"/>
                <a:gd name="T69" fmla="*/ 88 h 174"/>
                <a:gd name="T70" fmla="*/ 0 w 78"/>
                <a:gd name="T71" fmla="*/ 88 h 174"/>
                <a:gd name="T72" fmla="*/ 0 w 78"/>
                <a:gd name="T73" fmla="*/ 88 h 174"/>
                <a:gd name="T74" fmla="*/ 0 w 78"/>
                <a:gd name="T75" fmla="*/ 89 h 174"/>
                <a:gd name="T76" fmla="*/ 0 w 78"/>
                <a:gd name="T77" fmla="*/ 89 h 174"/>
                <a:gd name="T78" fmla="*/ 0 w 78"/>
                <a:gd name="T79" fmla="*/ 89 h 174"/>
                <a:gd name="T80" fmla="*/ 0 w 78"/>
                <a:gd name="T81" fmla="*/ 90 h 174"/>
                <a:gd name="T82" fmla="*/ 0 w 78"/>
                <a:gd name="T83" fmla="*/ 90 h 174"/>
                <a:gd name="T84" fmla="*/ 0 w 78"/>
                <a:gd name="T85" fmla="*/ 90 h 174"/>
                <a:gd name="T86" fmla="*/ 0 w 78"/>
                <a:gd name="T87" fmla="*/ 90 h 174"/>
                <a:gd name="T88" fmla="*/ 0 w 78"/>
                <a:gd name="T89" fmla="*/ 91 h 174"/>
                <a:gd name="T90" fmla="*/ 0 w 78"/>
                <a:gd name="T91" fmla="*/ 91 h 174"/>
                <a:gd name="T92" fmla="*/ 0 w 78"/>
                <a:gd name="T93" fmla="*/ 91 h 174"/>
                <a:gd name="T94" fmla="*/ 0 w 78"/>
                <a:gd name="T95" fmla="*/ 92 h 174"/>
                <a:gd name="T96" fmla="*/ 0 w 78"/>
                <a:gd name="T97" fmla="*/ 92 h 174"/>
                <a:gd name="T98" fmla="*/ 0 w 78"/>
                <a:gd name="T99" fmla="*/ 92 h 174"/>
                <a:gd name="T100" fmla="*/ 0 w 78"/>
                <a:gd name="T101" fmla="*/ 93 h 174"/>
                <a:gd name="T102" fmla="*/ 0 w 78"/>
                <a:gd name="T103" fmla="*/ 93 h 174"/>
                <a:gd name="T104" fmla="*/ 0 w 78"/>
                <a:gd name="T105" fmla="*/ 93 h 174"/>
                <a:gd name="T106" fmla="*/ 0 w 78"/>
                <a:gd name="T107" fmla="*/ 93 h 174"/>
                <a:gd name="T108" fmla="*/ 7 w 78"/>
                <a:gd name="T109" fmla="*/ 126 h 174"/>
                <a:gd name="T110" fmla="*/ 7 w 78"/>
                <a:gd name="T111" fmla="*/ 127 h 174"/>
                <a:gd name="T112" fmla="*/ 7 w 78"/>
                <a:gd name="T113" fmla="*/ 127 h 174"/>
                <a:gd name="T114" fmla="*/ 7 w 78"/>
                <a:gd name="T115" fmla="*/ 127 h 174"/>
                <a:gd name="T116" fmla="*/ 7 w 78"/>
                <a:gd name="T117" fmla="*/ 128 h 174"/>
                <a:gd name="T118" fmla="*/ 49 w 78"/>
                <a:gd name="T119" fmla="*/ 174 h 174"/>
                <a:gd name="T120" fmla="*/ 30 w 78"/>
                <a:gd name="T121" fmla="*/ 151 h 174"/>
                <a:gd name="T122" fmla="*/ 16 w 78"/>
                <a:gd name="T123" fmla="*/ 96 h 174"/>
                <a:gd name="T124" fmla="*/ 46 w 78"/>
                <a:gd name="T125" fmla="*/ 22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8" h="174">
                  <a:moveTo>
                    <a:pt x="78" y="0"/>
                  </a:moveTo>
                  <a:cubicBezTo>
                    <a:pt x="39" y="6"/>
                    <a:pt x="8" y="3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79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105"/>
                    <a:pt x="2" y="116"/>
                    <a:pt x="6" y="126"/>
                  </a:cubicBezTo>
                  <a:cubicBezTo>
                    <a:pt x="7" y="126"/>
                    <a:pt x="7" y="126"/>
                    <a:pt x="7" y="126"/>
                  </a:cubicBezTo>
                  <a:cubicBezTo>
                    <a:pt x="7" y="126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8"/>
                  </a:cubicBezTo>
                  <a:cubicBezTo>
                    <a:pt x="7" y="128"/>
                    <a:pt x="7" y="128"/>
                    <a:pt x="7" y="128"/>
                  </a:cubicBezTo>
                  <a:cubicBezTo>
                    <a:pt x="15" y="148"/>
                    <a:pt x="30" y="164"/>
                    <a:pt x="49" y="174"/>
                  </a:cubicBezTo>
                  <a:cubicBezTo>
                    <a:pt x="48" y="174"/>
                    <a:pt x="47" y="173"/>
                    <a:pt x="47" y="172"/>
                  </a:cubicBezTo>
                  <a:cubicBezTo>
                    <a:pt x="41" y="165"/>
                    <a:pt x="36" y="158"/>
                    <a:pt x="30" y="151"/>
                  </a:cubicBezTo>
                  <a:cubicBezTo>
                    <a:pt x="20" y="134"/>
                    <a:pt x="16" y="116"/>
                    <a:pt x="16" y="97"/>
                  </a:cubicBezTo>
                  <a:cubicBezTo>
                    <a:pt x="16" y="97"/>
                    <a:pt x="16" y="97"/>
                    <a:pt x="16" y="96"/>
                  </a:cubicBezTo>
                  <a:cubicBezTo>
                    <a:pt x="17" y="87"/>
                    <a:pt x="18" y="78"/>
                    <a:pt x="19" y="68"/>
                  </a:cubicBezTo>
                  <a:cubicBezTo>
                    <a:pt x="24" y="50"/>
                    <a:pt x="33" y="35"/>
                    <a:pt x="46" y="22"/>
                  </a:cubicBezTo>
                  <a:cubicBezTo>
                    <a:pt x="56" y="12"/>
                    <a:pt x="67" y="5"/>
                    <a:pt x="7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0" name="Forma libre 86"/>
            <p:cNvSpPr>
              <a:spLocks noEditPoints="1"/>
            </p:cNvSpPr>
            <p:nvPr/>
          </p:nvSpPr>
          <p:spPr bwMode="auto">
            <a:xfrm>
              <a:off x="1724025" y="5348678"/>
              <a:ext cx="9525" cy="117475"/>
            </a:xfrm>
            <a:custGeom>
              <a:avLst/>
              <a:gdLst>
                <a:gd name="T0" fmla="*/ 3 w 4"/>
                <a:gd name="T1" fmla="*/ 47 h 48"/>
                <a:gd name="T2" fmla="*/ 3 w 4"/>
                <a:gd name="T3" fmla="*/ 47 h 48"/>
                <a:gd name="T4" fmla="*/ 2 w 4"/>
                <a:gd name="T5" fmla="*/ 47 h 48"/>
                <a:gd name="T6" fmla="*/ 2 w 4"/>
                <a:gd name="T7" fmla="*/ 46 h 48"/>
                <a:gd name="T8" fmla="*/ 2 w 4"/>
                <a:gd name="T9" fmla="*/ 46 h 48"/>
                <a:gd name="T10" fmla="*/ 0 w 4"/>
                <a:gd name="T11" fmla="*/ 23 h 48"/>
                <a:gd name="T12" fmla="*/ 0 w 4"/>
                <a:gd name="T13" fmla="*/ 22 h 48"/>
                <a:gd name="T14" fmla="*/ 0 w 4"/>
                <a:gd name="T15" fmla="*/ 22 h 48"/>
                <a:gd name="T16" fmla="*/ 0 w 4"/>
                <a:gd name="T17" fmla="*/ 22 h 48"/>
                <a:gd name="T18" fmla="*/ 0 w 4"/>
                <a:gd name="T19" fmla="*/ 22 h 48"/>
                <a:gd name="T20" fmla="*/ 0 w 4"/>
                <a:gd name="T21" fmla="*/ 21 h 48"/>
                <a:gd name="T22" fmla="*/ 0 w 4"/>
                <a:gd name="T23" fmla="*/ 20 h 48"/>
                <a:gd name="T24" fmla="*/ 0 w 4"/>
                <a:gd name="T25" fmla="*/ 20 h 48"/>
                <a:gd name="T26" fmla="*/ 0 w 4"/>
                <a:gd name="T27" fmla="*/ 20 h 48"/>
                <a:gd name="T28" fmla="*/ 0 w 4"/>
                <a:gd name="T29" fmla="*/ 19 h 48"/>
                <a:gd name="T30" fmla="*/ 0 w 4"/>
                <a:gd name="T31" fmla="*/ 19 h 48"/>
                <a:gd name="T32" fmla="*/ 0 w 4"/>
                <a:gd name="T33" fmla="*/ 19 h 48"/>
                <a:gd name="T34" fmla="*/ 0 w 4"/>
                <a:gd name="T35" fmla="*/ 18 h 48"/>
                <a:gd name="T36" fmla="*/ 0 w 4"/>
                <a:gd name="T37" fmla="*/ 18 h 48"/>
                <a:gd name="T38" fmla="*/ 0 w 4"/>
                <a:gd name="T39" fmla="*/ 18 h 48"/>
                <a:gd name="T40" fmla="*/ 1 w 4"/>
                <a:gd name="T41" fmla="*/ 17 h 48"/>
                <a:gd name="T42" fmla="*/ 1 w 4"/>
                <a:gd name="T43" fmla="*/ 17 h 48"/>
                <a:gd name="T44" fmla="*/ 1 w 4"/>
                <a:gd name="T45" fmla="*/ 16 h 48"/>
                <a:gd name="T46" fmla="*/ 1 w 4"/>
                <a:gd name="T47" fmla="*/ 15 h 48"/>
                <a:gd name="T48" fmla="*/ 1 w 4"/>
                <a:gd name="T49" fmla="*/ 15 h 48"/>
                <a:gd name="T50" fmla="*/ 1 w 4"/>
                <a:gd name="T51" fmla="*/ 15 h 48"/>
                <a:gd name="T52" fmla="*/ 1 w 4"/>
                <a:gd name="T53" fmla="*/ 14 h 48"/>
                <a:gd name="T54" fmla="*/ 1 w 4"/>
                <a:gd name="T55" fmla="*/ 14 h 48"/>
                <a:gd name="T56" fmla="*/ 1 w 4"/>
                <a:gd name="T57" fmla="*/ 14 h 48"/>
                <a:gd name="T58" fmla="*/ 1 w 4"/>
                <a:gd name="T59" fmla="*/ 13 h 48"/>
                <a:gd name="T60" fmla="*/ 1 w 4"/>
                <a:gd name="T61" fmla="*/ 13 h 48"/>
                <a:gd name="T62" fmla="*/ 1 w 4"/>
                <a:gd name="T63" fmla="*/ 11 h 48"/>
                <a:gd name="T64" fmla="*/ 1 w 4"/>
                <a:gd name="T65" fmla="*/ 11 h 48"/>
                <a:gd name="T66" fmla="*/ 1 w 4"/>
                <a:gd name="T67" fmla="*/ 11 h 48"/>
                <a:gd name="T68" fmla="*/ 1 w 4"/>
                <a:gd name="T69" fmla="*/ 10 h 48"/>
                <a:gd name="T70" fmla="*/ 1 w 4"/>
                <a:gd name="T71" fmla="*/ 10 h 48"/>
                <a:gd name="T72" fmla="*/ 1 w 4"/>
                <a:gd name="T73" fmla="*/ 10 h 48"/>
                <a:gd name="T74" fmla="*/ 2 w 4"/>
                <a:gd name="T75" fmla="*/ 9 h 48"/>
                <a:gd name="T76" fmla="*/ 2 w 4"/>
                <a:gd name="T77" fmla="*/ 8 h 48"/>
                <a:gd name="T78" fmla="*/ 2 w 4"/>
                <a:gd name="T79" fmla="*/ 8 h 48"/>
                <a:gd name="T80" fmla="*/ 2 w 4"/>
                <a:gd name="T81" fmla="*/ 8 h 48"/>
                <a:gd name="T82" fmla="*/ 2 w 4"/>
                <a:gd name="T83" fmla="*/ 7 h 48"/>
                <a:gd name="T84" fmla="*/ 2 w 4"/>
                <a:gd name="T85" fmla="*/ 7 h 48"/>
                <a:gd name="T86" fmla="*/ 2 w 4"/>
                <a:gd name="T87" fmla="*/ 6 h 48"/>
                <a:gd name="T88" fmla="*/ 2 w 4"/>
                <a:gd name="T89" fmla="*/ 5 h 48"/>
                <a:gd name="T90" fmla="*/ 2 w 4"/>
                <a:gd name="T91" fmla="*/ 5 h 48"/>
                <a:gd name="T92" fmla="*/ 2 w 4"/>
                <a:gd name="T93" fmla="*/ 5 h 48"/>
                <a:gd name="T94" fmla="*/ 3 w 4"/>
                <a:gd name="T95" fmla="*/ 4 h 48"/>
                <a:gd name="T96" fmla="*/ 3 w 4"/>
                <a:gd name="T97" fmla="*/ 4 h 48"/>
                <a:gd name="T98" fmla="*/ 3 w 4"/>
                <a:gd name="T99" fmla="*/ 4 h 48"/>
                <a:gd name="T100" fmla="*/ 3 w 4"/>
                <a:gd name="T101" fmla="*/ 3 h 48"/>
                <a:gd name="T102" fmla="*/ 3 w 4"/>
                <a:gd name="T103" fmla="*/ 3 h 48"/>
                <a:gd name="T104" fmla="*/ 3 w 4"/>
                <a:gd name="T105" fmla="*/ 3 h 48"/>
                <a:gd name="T106" fmla="*/ 3 w 4"/>
                <a:gd name="T107" fmla="*/ 2 h 48"/>
                <a:gd name="T108" fmla="*/ 3 w 4"/>
                <a:gd name="T109" fmla="*/ 2 h 48"/>
                <a:gd name="T110" fmla="*/ 3 w 4"/>
                <a:gd name="T111" fmla="*/ 1 h 48"/>
                <a:gd name="T112" fmla="*/ 3 w 4"/>
                <a:gd name="T113" fmla="*/ 1 h 48"/>
                <a:gd name="T114" fmla="*/ 4 w 4"/>
                <a:gd name="T115" fmla="*/ 1 h 48"/>
                <a:gd name="T116" fmla="*/ 4 w 4"/>
                <a:gd name="T11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" h="48">
                  <a:moveTo>
                    <a:pt x="3" y="48"/>
                  </a:moveTo>
                  <a:cubicBezTo>
                    <a:pt x="3" y="48"/>
                    <a:pt x="3" y="48"/>
                    <a:pt x="3" y="48"/>
                  </a:cubicBezTo>
                  <a:cubicBezTo>
                    <a:pt x="3" y="48"/>
                    <a:pt x="3" y="48"/>
                    <a:pt x="3" y="48"/>
                  </a:cubicBezTo>
                  <a:moveTo>
                    <a:pt x="3" y="47"/>
                  </a:moveTo>
                  <a:cubicBezTo>
                    <a:pt x="3" y="47"/>
                    <a:pt x="3" y="47"/>
                    <a:pt x="3" y="47"/>
                  </a:cubicBezTo>
                  <a:cubicBezTo>
                    <a:pt x="3" y="47"/>
                    <a:pt x="3" y="47"/>
                    <a:pt x="3" y="47"/>
                  </a:cubicBezTo>
                  <a:moveTo>
                    <a:pt x="2" y="47"/>
                  </a:moveTo>
                  <a:cubicBezTo>
                    <a:pt x="3" y="47"/>
                    <a:pt x="3" y="47"/>
                    <a:pt x="3" y="47"/>
                  </a:cubicBezTo>
                  <a:cubicBezTo>
                    <a:pt x="3" y="47"/>
                    <a:pt x="3" y="47"/>
                    <a:pt x="2" y="47"/>
                  </a:cubicBezTo>
                  <a:moveTo>
                    <a:pt x="2" y="47"/>
                  </a:moveTo>
                  <a:cubicBezTo>
                    <a:pt x="2" y="47"/>
                    <a:pt x="2" y="47"/>
                    <a:pt x="2" y="47"/>
                  </a:cubicBezTo>
                  <a:cubicBezTo>
                    <a:pt x="2" y="47"/>
                    <a:pt x="2" y="47"/>
                    <a:pt x="2" y="47"/>
                  </a:cubicBezTo>
                  <a:moveTo>
                    <a:pt x="2" y="46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6"/>
                  </a:cubicBezTo>
                  <a:moveTo>
                    <a:pt x="2" y="46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6"/>
                  </a:cubicBezTo>
                  <a:moveTo>
                    <a:pt x="2" y="45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5"/>
                  </a:cubicBezTo>
                  <a:moveTo>
                    <a:pt x="0" y="23"/>
                  </a:moveTo>
                  <a:cubicBezTo>
                    <a:pt x="0" y="31"/>
                    <a:pt x="1" y="38"/>
                    <a:pt x="2" y="45"/>
                  </a:cubicBezTo>
                  <a:cubicBezTo>
                    <a:pt x="1" y="38"/>
                    <a:pt x="0" y="31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2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20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7"/>
                  </a:moveTo>
                  <a:cubicBezTo>
                    <a:pt x="1" y="17"/>
                    <a:pt x="0" y="17"/>
                    <a:pt x="0" y="17"/>
                  </a:cubicBezTo>
                  <a:cubicBezTo>
                    <a:pt x="0" y="17"/>
                    <a:pt x="1" y="17"/>
                    <a:pt x="1" y="17"/>
                  </a:cubicBezTo>
                  <a:moveTo>
                    <a:pt x="1" y="17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moveTo>
                    <a:pt x="1" y="16"/>
                  </a:moveTo>
                  <a:cubicBezTo>
                    <a:pt x="1" y="16"/>
                    <a:pt x="1" y="17"/>
                    <a:pt x="1" y="17"/>
                  </a:cubicBezTo>
                  <a:cubicBezTo>
                    <a:pt x="1" y="17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5"/>
                    <a:pt x="1" y="16"/>
                    <a:pt x="1" y="16"/>
                  </a:cubicBezTo>
                  <a:cubicBezTo>
                    <a:pt x="1" y="16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5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2"/>
                    <a:pt x="1" y="13"/>
                    <a:pt x="1" y="13"/>
                  </a:cubicBezTo>
                  <a:cubicBezTo>
                    <a:pt x="1" y="13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0"/>
                  </a:moveTo>
                  <a:cubicBezTo>
                    <a:pt x="1" y="10"/>
                    <a:pt x="1" y="11"/>
                    <a:pt x="1" y="11"/>
                  </a:cubicBezTo>
                  <a:cubicBezTo>
                    <a:pt x="1" y="11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2" y="9"/>
                  </a:moveTo>
                  <a:cubicBezTo>
                    <a:pt x="2" y="10"/>
                    <a:pt x="1" y="10"/>
                    <a:pt x="1" y="10"/>
                  </a:cubicBezTo>
                  <a:cubicBezTo>
                    <a:pt x="1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6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6"/>
                  </a:cubicBezTo>
                  <a:moveTo>
                    <a:pt x="2" y="6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moveTo>
                    <a:pt x="2" y="5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5"/>
                  </a:cubicBezTo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4"/>
                    <a:pt x="3" y="4"/>
                  </a:cubicBezTo>
                  <a:cubicBezTo>
                    <a:pt x="3" y="4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1"/>
                  </a:moveTo>
                  <a:cubicBezTo>
                    <a:pt x="3" y="1"/>
                    <a:pt x="3" y="2"/>
                    <a:pt x="3" y="2"/>
                  </a:cubicBezTo>
                  <a:cubicBezTo>
                    <a:pt x="3" y="2"/>
                    <a:pt x="3" y="1"/>
                    <a:pt x="3" y="1"/>
                  </a:cubicBezTo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1"/>
                  </a:cubicBezTo>
                  <a:cubicBezTo>
                    <a:pt x="4" y="0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34" name="Rectángulo 100"/>
            <p:cNvSpPr>
              <a:spLocks noChangeArrowheads="1"/>
            </p:cNvSpPr>
            <p:nvPr/>
          </p:nvSpPr>
          <p:spPr bwMode="auto">
            <a:xfrm>
              <a:off x="1711258" y="5337249"/>
              <a:ext cx="139700" cy="19050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35" name="Rectángulo 101"/>
            <p:cNvSpPr>
              <a:spLocks noChangeArrowheads="1"/>
            </p:cNvSpPr>
            <p:nvPr/>
          </p:nvSpPr>
          <p:spPr bwMode="auto">
            <a:xfrm>
              <a:off x="1685858" y="5238824"/>
              <a:ext cx="131446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3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241" name="Elipse 107"/>
          <p:cNvSpPr>
            <a:spLocks noChangeArrowheads="1"/>
          </p:cNvSpPr>
          <p:nvPr/>
        </p:nvSpPr>
        <p:spPr bwMode="auto">
          <a:xfrm>
            <a:off x="2600325" y="4042166"/>
            <a:ext cx="273050" cy="276225"/>
          </a:xfrm>
          <a:prstGeom prst="ellipse">
            <a:avLst/>
          </a:pr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2" name="Elipse 108"/>
          <p:cNvSpPr>
            <a:spLocks noChangeArrowheads="1"/>
          </p:cNvSpPr>
          <p:nvPr/>
        </p:nvSpPr>
        <p:spPr bwMode="auto">
          <a:xfrm>
            <a:off x="2659063" y="4104078"/>
            <a:ext cx="155575" cy="153988"/>
          </a:xfrm>
          <a:prstGeom prst="ellipse">
            <a:avLst/>
          </a:pr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3" name="Forma libre 109"/>
          <p:cNvSpPr>
            <a:spLocks/>
          </p:cNvSpPr>
          <p:nvPr/>
        </p:nvSpPr>
        <p:spPr bwMode="auto">
          <a:xfrm>
            <a:off x="1808163" y="1302141"/>
            <a:ext cx="377825" cy="323850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4" name="Forma libre 110"/>
          <p:cNvSpPr>
            <a:spLocks/>
          </p:cNvSpPr>
          <p:nvPr/>
        </p:nvSpPr>
        <p:spPr bwMode="auto">
          <a:xfrm>
            <a:off x="1963738" y="1218003"/>
            <a:ext cx="379413" cy="325438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5" name="Forma libre 111"/>
          <p:cNvSpPr>
            <a:spLocks/>
          </p:cNvSpPr>
          <p:nvPr/>
        </p:nvSpPr>
        <p:spPr bwMode="auto">
          <a:xfrm>
            <a:off x="30163" y="2205428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6" name="Forma libre 112"/>
          <p:cNvSpPr>
            <a:spLocks/>
          </p:cNvSpPr>
          <p:nvPr/>
        </p:nvSpPr>
        <p:spPr bwMode="auto">
          <a:xfrm>
            <a:off x="-104775" y="2321316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7" name="Forma libre 113"/>
          <p:cNvSpPr>
            <a:spLocks/>
          </p:cNvSpPr>
          <p:nvPr/>
        </p:nvSpPr>
        <p:spPr bwMode="auto">
          <a:xfrm>
            <a:off x="3340100" y="125927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8" name="Forma libre 114"/>
          <p:cNvSpPr>
            <a:spLocks/>
          </p:cNvSpPr>
          <p:nvPr/>
        </p:nvSpPr>
        <p:spPr bwMode="auto">
          <a:xfrm>
            <a:off x="3184525" y="117672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9" name="Forma libre 115"/>
          <p:cNvSpPr>
            <a:spLocks/>
          </p:cNvSpPr>
          <p:nvPr/>
        </p:nvSpPr>
        <p:spPr bwMode="auto">
          <a:xfrm>
            <a:off x="3446463" y="1371991"/>
            <a:ext cx="1558925" cy="1319213"/>
          </a:xfrm>
          <a:custGeom>
            <a:avLst/>
            <a:gdLst>
              <a:gd name="T0" fmla="*/ 0 w 638"/>
              <a:gd name="T1" fmla="*/ 194 h 539"/>
              <a:gd name="T2" fmla="*/ 0 w 638"/>
              <a:gd name="T3" fmla="*/ 193 h 539"/>
              <a:gd name="T4" fmla="*/ 444 w 638"/>
              <a:gd name="T5" fmla="*/ 95 h 539"/>
              <a:gd name="T6" fmla="*/ 543 w 638"/>
              <a:gd name="T7" fmla="*/ 539 h 539"/>
              <a:gd name="T8" fmla="*/ 543 w 638"/>
              <a:gd name="T9" fmla="*/ 539 h 539"/>
              <a:gd name="T10" fmla="*/ 0 w 638"/>
              <a:gd name="T11" fmla="*/ 194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39">
                <a:moveTo>
                  <a:pt x="0" y="194"/>
                </a:moveTo>
                <a:cubicBezTo>
                  <a:pt x="0" y="193"/>
                  <a:pt x="0" y="193"/>
                  <a:pt x="0" y="193"/>
                </a:cubicBezTo>
                <a:cubicBezTo>
                  <a:pt x="96" y="44"/>
                  <a:pt x="295" y="0"/>
                  <a:pt x="444" y="95"/>
                </a:cubicBezTo>
                <a:cubicBezTo>
                  <a:pt x="594" y="191"/>
                  <a:pt x="638" y="390"/>
                  <a:pt x="543" y="539"/>
                </a:cubicBezTo>
                <a:cubicBezTo>
                  <a:pt x="543" y="539"/>
                  <a:pt x="543" y="539"/>
                  <a:pt x="543" y="539"/>
                </a:cubicBezTo>
                <a:cubicBezTo>
                  <a:pt x="0" y="194"/>
                  <a:pt x="0" y="194"/>
                  <a:pt x="0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50" name="Forma libre 116"/>
          <p:cNvSpPr>
            <a:spLocks/>
          </p:cNvSpPr>
          <p:nvPr/>
        </p:nvSpPr>
        <p:spPr bwMode="auto">
          <a:xfrm>
            <a:off x="4773613" y="2661041"/>
            <a:ext cx="17463" cy="30163"/>
          </a:xfrm>
          <a:custGeom>
            <a:avLst/>
            <a:gdLst>
              <a:gd name="T0" fmla="*/ 7 w 7"/>
              <a:gd name="T1" fmla="*/ 0 h 12"/>
              <a:gd name="T2" fmla="*/ 0 w 7"/>
              <a:gd name="T3" fmla="*/ 12 h 12"/>
              <a:gd name="T4" fmla="*/ 7 w 7"/>
              <a:gd name="T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12">
                <a:moveTo>
                  <a:pt x="7" y="0"/>
                </a:moveTo>
                <a:cubicBezTo>
                  <a:pt x="5" y="4"/>
                  <a:pt x="2" y="8"/>
                  <a:pt x="0" y="12"/>
                </a:cubicBezTo>
                <a:cubicBezTo>
                  <a:pt x="2" y="8"/>
                  <a:pt x="5" y="4"/>
                  <a:pt x="7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51" name="Forma libre 117"/>
          <p:cNvSpPr>
            <a:spLocks/>
          </p:cNvSpPr>
          <p:nvPr/>
        </p:nvSpPr>
        <p:spPr bwMode="auto">
          <a:xfrm>
            <a:off x="4495800" y="1611703"/>
            <a:ext cx="363538" cy="1079500"/>
          </a:xfrm>
          <a:custGeom>
            <a:avLst/>
            <a:gdLst>
              <a:gd name="T0" fmla="*/ 0 w 149"/>
              <a:gd name="T1" fmla="*/ 0 h 441"/>
              <a:gd name="T2" fmla="*/ 0 w 149"/>
              <a:gd name="T3" fmla="*/ 2 h 441"/>
              <a:gd name="T4" fmla="*/ 44 w 149"/>
              <a:gd name="T5" fmla="*/ 139 h 441"/>
              <a:gd name="T6" fmla="*/ 39 w 149"/>
              <a:gd name="T7" fmla="*/ 394 h 441"/>
              <a:gd name="T8" fmla="*/ 114 w 149"/>
              <a:gd name="T9" fmla="*/ 441 h 441"/>
              <a:gd name="T10" fmla="*/ 114 w 149"/>
              <a:gd name="T11" fmla="*/ 441 h 441"/>
              <a:gd name="T12" fmla="*/ 114 w 149"/>
              <a:gd name="T13" fmla="*/ 441 h 441"/>
              <a:gd name="T14" fmla="*/ 121 w 149"/>
              <a:gd name="T15" fmla="*/ 429 h 441"/>
              <a:gd name="T16" fmla="*/ 135 w 149"/>
              <a:gd name="T17" fmla="*/ 391 h 441"/>
              <a:gd name="T18" fmla="*/ 143 w 149"/>
              <a:gd name="T19" fmla="*/ 278 h 441"/>
              <a:gd name="T20" fmla="*/ 88 w 149"/>
              <a:gd name="T21" fmla="*/ 95 h 441"/>
              <a:gd name="T22" fmla="*/ 0 w 149"/>
              <a:gd name="T23" fmla="*/ 0 h 4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1">
                <a:moveTo>
                  <a:pt x="0" y="0"/>
                </a:moveTo>
                <a:cubicBezTo>
                  <a:pt x="0" y="1"/>
                  <a:pt x="0" y="1"/>
                  <a:pt x="0" y="2"/>
                </a:cubicBezTo>
                <a:cubicBezTo>
                  <a:pt x="18" y="47"/>
                  <a:pt x="33" y="91"/>
                  <a:pt x="44" y="139"/>
                </a:cubicBezTo>
                <a:cubicBezTo>
                  <a:pt x="61" y="221"/>
                  <a:pt x="56" y="312"/>
                  <a:pt x="39" y="394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6" y="437"/>
                  <a:pt x="119" y="433"/>
                  <a:pt x="121" y="429"/>
                </a:cubicBezTo>
                <a:cubicBezTo>
                  <a:pt x="128" y="418"/>
                  <a:pt x="133" y="406"/>
                  <a:pt x="135" y="391"/>
                </a:cubicBezTo>
                <a:cubicBezTo>
                  <a:pt x="141" y="359"/>
                  <a:pt x="149" y="327"/>
                  <a:pt x="143" y="278"/>
                </a:cubicBezTo>
                <a:cubicBezTo>
                  <a:pt x="137" y="214"/>
                  <a:pt x="118" y="152"/>
                  <a:pt x="88" y="95"/>
                </a:cubicBezTo>
                <a:cubicBezTo>
                  <a:pt x="68" y="57"/>
                  <a:pt x="32" y="27"/>
                  <a:pt x="0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97" name="Cuadro de texto 96">
            <a:extLst>
              <a:ext uri="{FF2B5EF4-FFF2-40B4-BE49-F238E27FC236}">
                <a16:creationId xmlns:a16="http://schemas.microsoft.com/office/drawing/2014/main" xmlns="" id="{0ABB9975-98A3-4E5C-83F0-F5DB5A76FAFE}"/>
              </a:ext>
            </a:extLst>
          </p:cNvPr>
          <p:cNvSpPr txBox="1"/>
          <p:nvPr/>
        </p:nvSpPr>
        <p:spPr>
          <a:xfrm>
            <a:off x="7559569" y="185859"/>
            <a:ext cx="360701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s-E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LÍMITE DE TIEMPO: </a:t>
            </a:r>
          </a:p>
          <a:p>
            <a:pPr algn="ctr" rtl="0"/>
            <a:r>
              <a:rPr lang="es-ES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minutos</a:t>
            </a:r>
            <a:endParaRPr lang="es-ES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3031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00"/>
                            </p:stCondLst>
                            <p:childTnLst>
                              <p:par>
                                <p:cTn id="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iniciar temporizador"/>
          <p:cNvGrpSpPr/>
          <p:nvPr/>
        </p:nvGrpSpPr>
        <p:grpSpPr>
          <a:xfrm>
            <a:off x="1235132" y="112614"/>
            <a:ext cx="3190574" cy="1002403"/>
            <a:chOff x="1055838" y="112614"/>
            <a:chExt cx="3190574" cy="1002403"/>
          </a:xfrm>
        </p:grpSpPr>
        <p:sp>
          <p:nvSpPr>
            <p:cNvPr id="121" name="Rectángulo redondeado 120"/>
            <p:cNvSpPr/>
            <p:nvPr/>
          </p:nvSpPr>
          <p:spPr>
            <a:xfrm>
              <a:off x="1055838" y="215017"/>
              <a:ext cx="3190574" cy="900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Rectángulo redondeado 121"/>
            <p:cNvSpPr/>
            <p:nvPr/>
          </p:nvSpPr>
          <p:spPr>
            <a:xfrm>
              <a:off x="1055838" y="112614"/>
              <a:ext cx="3190574" cy="900000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es-E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INICIAR TEMPORIZADOR</a:t>
              </a:r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3" name="se acabó el tiempo"/>
          <p:cNvGrpSpPr/>
          <p:nvPr/>
        </p:nvGrpSpPr>
        <p:grpSpPr>
          <a:xfrm>
            <a:off x="1235132" y="112614"/>
            <a:ext cx="3190574" cy="1002403"/>
            <a:chOff x="4044308" y="112614"/>
            <a:chExt cx="3190574" cy="1002403"/>
          </a:xfrm>
        </p:grpSpPr>
        <p:sp>
          <p:nvSpPr>
            <p:cNvPr id="124" name="Rectángulo redondeado 123"/>
            <p:cNvSpPr/>
            <p:nvPr/>
          </p:nvSpPr>
          <p:spPr>
            <a:xfrm>
              <a:off x="4044308" y="215017"/>
              <a:ext cx="3190574" cy="900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5" name="Rectángulo redondeado 124"/>
            <p:cNvSpPr/>
            <p:nvPr/>
          </p:nvSpPr>
          <p:spPr>
            <a:xfrm>
              <a:off x="4044308" y="112614"/>
              <a:ext cx="3190574" cy="900000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es-E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SE ACABÓ EL TIEMPO</a:t>
              </a:r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8" name="Autoforma 3"/>
          <p:cNvSpPr>
            <a:spLocks noChangeAspect="1" noChangeArrowheads="1" noTextEdit="1"/>
          </p:cNvSpPr>
          <p:nvPr/>
        </p:nvSpPr>
        <p:spPr bwMode="auto">
          <a:xfrm>
            <a:off x="0" y="1176728"/>
            <a:ext cx="4922838" cy="538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39" name="Rectángulo 5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solidFill>
            <a:srgbClr val="9E9D9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0" name="Rectángulo 6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1" name="Rectángulo 7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solidFill>
            <a:srgbClr val="8685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2" name="Rectángulo 8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3" name="Forma libre 9"/>
          <p:cNvSpPr>
            <a:spLocks/>
          </p:cNvSpPr>
          <p:nvPr/>
        </p:nvSpPr>
        <p:spPr bwMode="auto">
          <a:xfrm>
            <a:off x="2498725" y="1633928"/>
            <a:ext cx="460375" cy="195263"/>
          </a:xfrm>
          <a:custGeom>
            <a:avLst/>
            <a:gdLst>
              <a:gd name="T0" fmla="*/ 188 w 188"/>
              <a:gd name="T1" fmla="*/ 64 h 80"/>
              <a:gd name="T2" fmla="*/ 172 w 188"/>
              <a:gd name="T3" fmla="*/ 80 h 80"/>
              <a:gd name="T4" fmla="*/ 16 w 188"/>
              <a:gd name="T5" fmla="*/ 80 h 80"/>
              <a:gd name="T6" fmla="*/ 0 w 188"/>
              <a:gd name="T7" fmla="*/ 64 h 80"/>
              <a:gd name="T8" fmla="*/ 0 w 188"/>
              <a:gd name="T9" fmla="*/ 16 h 80"/>
              <a:gd name="T10" fmla="*/ 16 w 188"/>
              <a:gd name="T11" fmla="*/ 0 h 80"/>
              <a:gd name="T12" fmla="*/ 172 w 188"/>
              <a:gd name="T13" fmla="*/ 0 h 80"/>
              <a:gd name="T14" fmla="*/ 188 w 188"/>
              <a:gd name="T15" fmla="*/ 16 h 80"/>
              <a:gd name="T16" fmla="*/ 188 w 188"/>
              <a:gd name="T17" fmla="*/ 64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8" h="80">
                <a:moveTo>
                  <a:pt x="188" y="64"/>
                </a:moveTo>
                <a:cubicBezTo>
                  <a:pt x="188" y="73"/>
                  <a:pt x="181" y="80"/>
                  <a:pt x="172" y="80"/>
                </a:cubicBezTo>
                <a:cubicBezTo>
                  <a:pt x="16" y="80"/>
                  <a:pt x="16" y="80"/>
                  <a:pt x="16" y="80"/>
                </a:cubicBezTo>
                <a:cubicBezTo>
                  <a:pt x="7" y="80"/>
                  <a:pt x="0" y="73"/>
                  <a:pt x="0" y="64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7"/>
                  <a:pt x="7" y="0"/>
                  <a:pt x="16" y="0"/>
                </a:cubicBezTo>
                <a:cubicBezTo>
                  <a:pt x="172" y="0"/>
                  <a:pt x="172" y="0"/>
                  <a:pt x="172" y="0"/>
                </a:cubicBezTo>
                <a:cubicBezTo>
                  <a:pt x="181" y="0"/>
                  <a:pt x="188" y="7"/>
                  <a:pt x="188" y="16"/>
                </a:cubicBezTo>
                <a:lnTo>
                  <a:pt x="188" y="64"/>
                </a:lnTo>
                <a:close/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4" name="Forma libre 10"/>
          <p:cNvSpPr>
            <a:spLocks/>
          </p:cNvSpPr>
          <p:nvPr/>
        </p:nvSpPr>
        <p:spPr bwMode="auto">
          <a:xfrm>
            <a:off x="3525838" y="1881578"/>
            <a:ext cx="911225" cy="1109663"/>
          </a:xfrm>
          <a:custGeom>
            <a:avLst/>
            <a:gdLst>
              <a:gd name="T0" fmla="*/ 5 w 372"/>
              <a:gd name="T1" fmla="*/ 378 h 454"/>
              <a:gd name="T2" fmla="*/ 8 w 372"/>
              <a:gd name="T3" fmla="*/ 397 h 454"/>
              <a:gd name="T4" fmla="*/ 80 w 372"/>
              <a:gd name="T5" fmla="*/ 450 h 454"/>
              <a:gd name="T6" fmla="*/ 99 w 372"/>
              <a:gd name="T7" fmla="*/ 447 h 454"/>
              <a:gd name="T8" fmla="*/ 368 w 372"/>
              <a:gd name="T9" fmla="*/ 76 h 454"/>
              <a:gd name="T10" fmla="*/ 364 w 372"/>
              <a:gd name="T11" fmla="*/ 57 h 454"/>
              <a:gd name="T12" fmla="*/ 292 w 372"/>
              <a:gd name="T13" fmla="*/ 5 h 454"/>
              <a:gd name="T14" fmla="*/ 273 w 372"/>
              <a:gd name="T15" fmla="*/ 8 h 454"/>
              <a:gd name="T16" fmla="*/ 5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5" y="378"/>
                </a:moveTo>
                <a:cubicBezTo>
                  <a:pt x="0" y="384"/>
                  <a:pt x="2" y="393"/>
                  <a:pt x="8" y="397"/>
                </a:cubicBezTo>
                <a:cubicBezTo>
                  <a:pt x="80" y="450"/>
                  <a:pt x="80" y="450"/>
                  <a:pt x="80" y="450"/>
                </a:cubicBezTo>
                <a:cubicBezTo>
                  <a:pt x="86" y="454"/>
                  <a:pt x="95" y="453"/>
                  <a:pt x="99" y="447"/>
                </a:cubicBezTo>
                <a:cubicBezTo>
                  <a:pt x="368" y="76"/>
                  <a:pt x="368" y="76"/>
                  <a:pt x="368" y="76"/>
                </a:cubicBezTo>
                <a:cubicBezTo>
                  <a:pt x="372" y="70"/>
                  <a:pt x="371" y="62"/>
                  <a:pt x="364" y="57"/>
                </a:cubicBezTo>
                <a:cubicBezTo>
                  <a:pt x="292" y="5"/>
                  <a:pt x="292" y="5"/>
                  <a:pt x="292" y="5"/>
                </a:cubicBezTo>
                <a:cubicBezTo>
                  <a:pt x="286" y="0"/>
                  <a:pt x="277" y="2"/>
                  <a:pt x="273" y="8"/>
                </a:cubicBezTo>
                <a:cubicBezTo>
                  <a:pt x="5" y="378"/>
                  <a:pt x="5" y="378"/>
                  <a:pt x="5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5" name="Forma libre 11"/>
          <p:cNvSpPr>
            <a:spLocks/>
          </p:cNvSpPr>
          <p:nvPr/>
        </p:nvSpPr>
        <p:spPr bwMode="auto">
          <a:xfrm>
            <a:off x="1027113" y="1860941"/>
            <a:ext cx="909638" cy="1111250"/>
          </a:xfrm>
          <a:custGeom>
            <a:avLst/>
            <a:gdLst>
              <a:gd name="T0" fmla="*/ 368 w 372"/>
              <a:gd name="T1" fmla="*/ 378 h 454"/>
              <a:gd name="T2" fmla="*/ 365 w 372"/>
              <a:gd name="T3" fmla="*/ 397 h 454"/>
              <a:gd name="T4" fmla="*/ 292 w 372"/>
              <a:gd name="T5" fmla="*/ 449 h 454"/>
              <a:gd name="T6" fmla="*/ 273 w 372"/>
              <a:gd name="T7" fmla="*/ 446 h 454"/>
              <a:gd name="T8" fmla="*/ 5 w 372"/>
              <a:gd name="T9" fmla="*/ 76 h 454"/>
              <a:gd name="T10" fmla="*/ 8 w 372"/>
              <a:gd name="T11" fmla="*/ 57 h 454"/>
              <a:gd name="T12" fmla="*/ 80 w 372"/>
              <a:gd name="T13" fmla="*/ 4 h 454"/>
              <a:gd name="T14" fmla="*/ 100 w 372"/>
              <a:gd name="T15" fmla="*/ 7 h 454"/>
              <a:gd name="T16" fmla="*/ 368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368" y="378"/>
                </a:moveTo>
                <a:cubicBezTo>
                  <a:pt x="372" y="384"/>
                  <a:pt x="371" y="392"/>
                  <a:pt x="365" y="397"/>
                </a:cubicBezTo>
                <a:cubicBezTo>
                  <a:pt x="292" y="449"/>
                  <a:pt x="292" y="449"/>
                  <a:pt x="292" y="449"/>
                </a:cubicBezTo>
                <a:cubicBezTo>
                  <a:pt x="286" y="454"/>
                  <a:pt x="277" y="452"/>
                  <a:pt x="273" y="446"/>
                </a:cubicBezTo>
                <a:cubicBezTo>
                  <a:pt x="5" y="76"/>
                  <a:pt x="5" y="76"/>
                  <a:pt x="5" y="76"/>
                </a:cubicBezTo>
                <a:cubicBezTo>
                  <a:pt x="0" y="70"/>
                  <a:pt x="2" y="61"/>
                  <a:pt x="8" y="57"/>
                </a:cubicBezTo>
                <a:cubicBezTo>
                  <a:pt x="80" y="4"/>
                  <a:pt x="80" y="4"/>
                  <a:pt x="80" y="4"/>
                </a:cubicBezTo>
                <a:cubicBezTo>
                  <a:pt x="86" y="0"/>
                  <a:pt x="95" y="1"/>
                  <a:pt x="100" y="7"/>
                </a:cubicBezTo>
                <a:cubicBezTo>
                  <a:pt x="368" y="378"/>
                  <a:pt x="368" y="378"/>
                  <a:pt x="368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6" name="Forma libre 12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close/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  <a:close/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7" name="Forma libre 13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8" name="Forma libre 14"/>
          <p:cNvSpPr>
            <a:spLocks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99 w 111"/>
              <a:gd name="T1" fmla="*/ 0 h 80"/>
              <a:gd name="T2" fmla="*/ 0 w 111"/>
              <a:gd name="T3" fmla="*/ 63 h 80"/>
              <a:gd name="T4" fmla="*/ 12 w 111"/>
              <a:gd name="T5" fmla="*/ 80 h 80"/>
              <a:gd name="T6" fmla="*/ 33 w 111"/>
              <a:gd name="T7" fmla="*/ 66 h 80"/>
              <a:gd name="T8" fmla="*/ 47 w 111"/>
              <a:gd name="T9" fmla="*/ 59 h 80"/>
              <a:gd name="T10" fmla="*/ 85 w 111"/>
              <a:gd name="T11" fmla="*/ 36 h 80"/>
              <a:gd name="T12" fmla="*/ 107 w 111"/>
              <a:gd name="T13" fmla="*/ 19 h 80"/>
              <a:gd name="T14" fmla="*/ 111 w 111"/>
              <a:gd name="T15" fmla="*/ 17 h 80"/>
              <a:gd name="T16" fmla="*/ 99 w 111"/>
              <a:gd name="T17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1" h="80">
                <a:moveTo>
                  <a:pt x="99" y="0"/>
                </a:moveTo>
                <a:cubicBezTo>
                  <a:pt x="0" y="63"/>
                  <a:pt x="0" y="63"/>
                  <a:pt x="0" y="63"/>
                </a:cubicBezTo>
                <a:cubicBezTo>
                  <a:pt x="12" y="80"/>
                  <a:pt x="12" y="80"/>
                  <a:pt x="12" y="80"/>
                </a:cubicBezTo>
                <a:cubicBezTo>
                  <a:pt x="19" y="75"/>
                  <a:pt x="26" y="70"/>
                  <a:pt x="33" y="66"/>
                </a:cubicBezTo>
                <a:cubicBezTo>
                  <a:pt x="38" y="64"/>
                  <a:pt x="42" y="61"/>
                  <a:pt x="47" y="59"/>
                </a:cubicBezTo>
                <a:cubicBezTo>
                  <a:pt x="58" y="50"/>
                  <a:pt x="71" y="42"/>
                  <a:pt x="85" y="36"/>
                </a:cubicBezTo>
                <a:cubicBezTo>
                  <a:pt x="92" y="30"/>
                  <a:pt x="99" y="25"/>
                  <a:pt x="107" y="19"/>
                </a:cubicBezTo>
                <a:cubicBezTo>
                  <a:pt x="108" y="19"/>
                  <a:pt x="110" y="18"/>
                  <a:pt x="111" y="17"/>
                </a:cubicBezTo>
                <a:cubicBezTo>
                  <a:pt x="99" y="0"/>
                  <a:pt x="99" y="0"/>
                  <a:pt x="99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9" name="Forma libre 15"/>
          <p:cNvSpPr>
            <a:spLocks/>
          </p:cNvSpPr>
          <p:nvPr/>
        </p:nvSpPr>
        <p:spPr bwMode="auto">
          <a:xfrm>
            <a:off x="4198938" y="2343541"/>
            <a:ext cx="30163" cy="38100"/>
          </a:xfrm>
          <a:custGeom>
            <a:avLst/>
            <a:gdLst>
              <a:gd name="T0" fmla="*/ 11 w 12"/>
              <a:gd name="T1" fmla="*/ 0 h 16"/>
              <a:gd name="T2" fmla="*/ 0 w 12"/>
              <a:gd name="T3" fmla="*/ 15 h 16"/>
              <a:gd name="T4" fmla="*/ 1 w 12"/>
              <a:gd name="T5" fmla="*/ 16 h 16"/>
              <a:gd name="T6" fmla="*/ 12 w 12"/>
              <a:gd name="T7" fmla="*/ 0 h 16"/>
              <a:gd name="T8" fmla="*/ 11 w 12"/>
              <a:gd name="T9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" h="16">
                <a:moveTo>
                  <a:pt x="11" y="0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1" y="15"/>
                  <a:pt x="1" y="16"/>
                </a:cubicBezTo>
                <a:cubicBezTo>
                  <a:pt x="12" y="0"/>
                  <a:pt x="12" y="0"/>
                  <a:pt x="12" y="0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0" name="Forma libre 16"/>
          <p:cNvSpPr>
            <a:spLocks/>
          </p:cNvSpPr>
          <p:nvPr/>
        </p:nvSpPr>
        <p:spPr bwMode="auto">
          <a:xfrm>
            <a:off x="3959225" y="2189553"/>
            <a:ext cx="266700" cy="190500"/>
          </a:xfrm>
          <a:custGeom>
            <a:avLst/>
            <a:gdLst>
              <a:gd name="T0" fmla="*/ 11 w 109"/>
              <a:gd name="T1" fmla="*/ 0 h 78"/>
              <a:gd name="T2" fmla="*/ 0 w 109"/>
              <a:gd name="T3" fmla="*/ 16 h 78"/>
              <a:gd name="T4" fmla="*/ 4 w 109"/>
              <a:gd name="T5" fmla="*/ 18 h 78"/>
              <a:gd name="T6" fmla="*/ 26 w 109"/>
              <a:gd name="T7" fmla="*/ 35 h 78"/>
              <a:gd name="T8" fmla="*/ 64 w 109"/>
              <a:gd name="T9" fmla="*/ 58 h 78"/>
              <a:gd name="T10" fmla="*/ 78 w 109"/>
              <a:gd name="T11" fmla="*/ 65 h 78"/>
              <a:gd name="T12" fmla="*/ 98 w 109"/>
              <a:gd name="T13" fmla="*/ 78 h 78"/>
              <a:gd name="T14" fmla="*/ 109 w 109"/>
              <a:gd name="T15" fmla="*/ 63 h 78"/>
              <a:gd name="T16" fmla="*/ 11 w 109"/>
              <a:gd name="T17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9" h="78">
                <a:moveTo>
                  <a:pt x="11" y="0"/>
                </a:moveTo>
                <a:cubicBezTo>
                  <a:pt x="0" y="16"/>
                  <a:pt x="0" y="16"/>
                  <a:pt x="0" y="16"/>
                </a:cubicBezTo>
                <a:cubicBezTo>
                  <a:pt x="1" y="17"/>
                  <a:pt x="3" y="18"/>
                  <a:pt x="4" y="18"/>
                </a:cubicBezTo>
                <a:cubicBezTo>
                  <a:pt x="11" y="24"/>
                  <a:pt x="19" y="29"/>
                  <a:pt x="26" y="35"/>
                </a:cubicBezTo>
                <a:cubicBezTo>
                  <a:pt x="40" y="41"/>
                  <a:pt x="52" y="49"/>
                  <a:pt x="64" y="58"/>
                </a:cubicBezTo>
                <a:cubicBezTo>
                  <a:pt x="68" y="61"/>
                  <a:pt x="73" y="63"/>
                  <a:pt x="78" y="65"/>
                </a:cubicBezTo>
                <a:cubicBezTo>
                  <a:pt x="85" y="69"/>
                  <a:pt x="92" y="73"/>
                  <a:pt x="98" y="78"/>
                </a:cubicBezTo>
                <a:cubicBezTo>
                  <a:pt x="109" y="63"/>
                  <a:pt x="109" y="63"/>
                  <a:pt x="109" y="63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1" name="Forma libre 17"/>
          <p:cNvSpPr>
            <a:spLocks/>
          </p:cNvSpPr>
          <p:nvPr/>
        </p:nvSpPr>
        <p:spPr bwMode="auto">
          <a:xfrm>
            <a:off x="457200" y="1349766"/>
            <a:ext cx="1560513" cy="1320800"/>
          </a:xfrm>
          <a:custGeom>
            <a:avLst/>
            <a:gdLst>
              <a:gd name="T0" fmla="*/ 638 w 638"/>
              <a:gd name="T1" fmla="*/ 194 h 540"/>
              <a:gd name="T2" fmla="*/ 638 w 638"/>
              <a:gd name="T3" fmla="*/ 194 h 540"/>
              <a:gd name="T4" fmla="*/ 194 w 638"/>
              <a:gd name="T5" fmla="*/ 96 h 540"/>
              <a:gd name="T6" fmla="*/ 96 w 638"/>
              <a:gd name="T7" fmla="*/ 540 h 540"/>
              <a:gd name="T8" fmla="*/ 96 w 638"/>
              <a:gd name="T9" fmla="*/ 540 h 540"/>
              <a:gd name="T10" fmla="*/ 638 w 638"/>
              <a:gd name="T11" fmla="*/ 194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40">
                <a:moveTo>
                  <a:pt x="638" y="194"/>
                </a:moveTo>
                <a:cubicBezTo>
                  <a:pt x="638" y="194"/>
                  <a:pt x="638" y="194"/>
                  <a:pt x="638" y="194"/>
                </a:cubicBezTo>
                <a:cubicBezTo>
                  <a:pt x="543" y="44"/>
                  <a:pt x="344" y="0"/>
                  <a:pt x="194" y="96"/>
                </a:cubicBezTo>
                <a:cubicBezTo>
                  <a:pt x="44" y="191"/>
                  <a:pt x="0" y="390"/>
                  <a:pt x="96" y="540"/>
                </a:cubicBezTo>
                <a:cubicBezTo>
                  <a:pt x="96" y="540"/>
                  <a:pt x="96" y="540"/>
                  <a:pt x="96" y="540"/>
                </a:cubicBezTo>
                <a:cubicBezTo>
                  <a:pt x="638" y="194"/>
                  <a:pt x="638" y="194"/>
                  <a:pt x="638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2" name="Forma libre 18"/>
          <p:cNvSpPr>
            <a:spLocks noEditPoints="1"/>
          </p:cNvSpPr>
          <p:nvPr/>
        </p:nvSpPr>
        <p:spPr bwMode="auto">
          <a:xfrm>
            <a:off x="673100" y="2553091"/>
            <a:ext cx="203200" cy="117475"/>
          </a:xfrm>
          <a:custGeom>
            <a:avLst/>
            <a:gdLst>
              <a:gd name="T0" fmla="*/ 0 w 83"/>
              <a:gd name="T1" fmla="*/ 36 h 48"/>
              <a:gd name="T2" fmla="*/ 8 w 83"/>
              <a:gd name="T3" fmla="*/ 48 h 48"/>
              <a:gd name="T4" fmla="*/ 0 w 83"/>
              <a:gd name="T5" fmla="*/ 36 h 48"/>
              <a:gd name="T6" fmla="*/ 83 w 83"/>
              <a:gd name="T7" fmla="*/ 0 h 48"/>
              <a:gd name="T8" fmla="*/ 8 w 83"/>
              <a:gd name="T9" fmla="*/ 48 h 48"/>
              <a:gd name="T10" fmla="*/ 83 w 83"/>
              <a:gd name="T11" fmla="*/ 0 h 48"/>
              <a:gd name="T12" fmla="*/ 83 w 83"/>
              <a:gd name="T13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3" h="48">
                <a:moveTo>
                  <a:pt x="0" y="36"/>
                </a:moveTo>
                <a:cubicBezTo>
                  <a:pt x="3" y="40"/>
                  <a:pt x="5" y="44"/>
                  <a:pt x="8" y="48"/>
                </a:cubicBezTo>
                <a:cubicBezTo>
                  <a:pt x="5" y="44"/>
                  <a:pt x="3" y="40"/>
                  <a:pt x="0" y="36"/>
                </a:cubicBezTo>
                <a:moveTo>
                  <a:pt x="83" y="0"/>
                </a:moveTo>
                <a:cubicBezTo>
                  <a:pt x="8" y="48"/>
                  <a:pt x="8" y="48"/>
                  <a:pt x="8" y="48"/>
                </a:cubicBezTo>
                <a:cubicBezTo>
                  <a:pt x="83" y="0"/>
                  <a:pt x="83" y="0"/>
                  <a:pt x="83" y="0"/>
                </a:cubicBezTo>
                <a:cubicBezTo>
                  <a:pt x="83" y="0"/>
                  <a:pt x="83" y="0"/>
                  <a:pt x="83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3" name="Forma libre 19"/>
          <p:cNvSpPr>
            <a:spLocks/>
          </p:cNvSpPr>
          <p:nvPr/>
        </p:nvSpPr>
        <p:spPr bwMode="auto">
          <a:xfrm>
            <a:off x="606425" y="1589478"/>
            <a:ext cx="365125" cy="1081088"/>
          </a:xfrm>
          <a:custGeom>
            <a:avLst/>
            <a:gdLst>
              <a:gd name="T0" fmla="*/ 149 w 149"/>
              <a:gd name="T1" fmla="*/ 0 h 442"/>
              <a:gd name="T2" fmla="*/ 60 w 149"/>
              <a:gd name="T3" fmla="*/ 95 h 442"/>
              <a:gd name="T4" fmla="*/ 5 w 149"/>
              <a:gd name="T5" fmla="*/ 278 h 442"/>
              <a:gd name="T6" fmla="*/ 13 w 149"/>
              <a:gd name="T7" fmla="*/ 391 h 442"/>
              <a:gd name="T8" fmla="*/ 27 w 149"/>
              <a:gd name="T9" fmla="*/ 430 h 442"/>
              <a:gd name="T10" fmla="*/ 35 w 149"/>
              <a:gd name="T11" fmla="*/ 442 h 442"/>
              <a:gd name="T12" fmla="*/ 35 w 149"/>
              <a:gd name="T13" fmla="*/ 442 h 442"/>
              <a:gd name="T14" fmla="*/ 35 w 149"/>
              <a:gd name="T15" fmla="*/ 442 h 442"/>
              <a:gd name="T16" fmla="*/ 110 w 149"/>
              <a:gd name="T17" fmla="*/ 394 h 442"/>
              <a:gd name="T18" fmla="*/ 105 w 149"/>
              <a:gd name="T19" fmla="*/ 139 h 442"/>
              <a:gd name="T20" fmla="*/ 148 w 149"/>
              <a:gd name="T21" fmla="*/ 2 h 442"/>
              <a:gd name="T22" fmla="*/ 149 w 149"/>
              <a:gd name="T23" fmla="*/ 0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2">
                <a:moveTo>
                  <a:pt x="149" y="0"/>
                </a:moveTo>
                <a:cubicBezTo>
                  <a:pt x="117" y="27"/>
                  <a:pt x="80" y="57"/>
                  <a:pt x="60" y="95"/>
                </a:cubicBezTo>
                <a:cubicBezTo>
                  <a:pt x="31" y="152"/>
                  <a:pt x="12" y="215"/>
                  <a:pt x="5" y="278"/>
                </a:cubicBezTo>
                <a:cubicBezTo>
                  <a:pt x="0" y="328"/>
                  <a:pt x="7" y="359"/>
                  <a:pt x="13" y="391"/>
                </a:cubicBezTo>
                <a:cubicBezTo>
                  <a:pt x="16" y="407"/>
                  <a:pt x="21" y="418"/>
                  <a:pt x="27" y="430"/>
                </a:cubicBezTo>
                <a:cubicBezTo>
                  <a:pt x="30" y="434"/>
                  <a:pt x="32" y="438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110" y="394"/>
                  <a:pt x="110" y="394"/>
                  <a:pt x="110" y="394"/>
                </a:cubicBezTo>
                <a:cubicBezTo>
                  <a:pt x="92" y="312"/>
                  <a:pt x="87" y="222"/>
                  <a:pt x="105" y="139"/>
                </a:cubicBezTo>
                <a:cubicBezTo>
                  <a:pt x="115" y="91"/>
                  <a:pt x="130" y="47"/>
                  <a:pt x="148" y="2"/>
                </a:cubicBezTo>
                <a:cubicBezTo>
                  <a:pt x="148" y="2"/>
                  <a:pt x="149" y="1"/>
                  <a:pt x="149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4" name="Forma libre 20"/>
          <p:cNvSpPr>
            <a:spLocks/>
          </p:cNvSpPr>
          <p:nvPr/>
        </p:nvSpPr>
        <p:spPr bwMode="auto">
          <a:xfrm>
            <a:off x="1068388" y="5628078"/>
            <a:ext cx="765175" cy="941388"/>
          </a:xfrm>
          <a:custGeom>
            <a:avLst/>
            <a:gdLst>
              <a:gd name="T0" fmla="*/ 140 w 313"/>
              <a:gd name="T1" fmla="*/ 366 h 385"/>
              <a:gd name="T2" fmla="*/ 112 w 313"/>
              <a:gd name="T3" fmla="*/ 381 h 385"/>
              <a:gd name="T4" fmla="*/ 13 w 313"/>
              <a:gd name="T5" fmla="*/ 378 h 385"/>
              <a:gd name="T6" fmla="*/ 6 w 313"/>
              <a:gd name="T7" fmla="*/ 350 h 385"/>
              <a:gd name="T8" fmla="*/ 174 w 313"/>
              <a:gd name="T9" fmla="*/ 13 h 385"/>
              <a:gd name="T10" fmla="*/ 201 w 313"/>
              <a:gd name="T11" fmla="*/ 6 h 385"/>
              <a:gd name="T12" fmla="*/ 301 w 313"/>
              <a:gd name="T13" fmla="*/ 66 h 385"/>
              <a:gd name="T14" fmla="*/ 308 w 313"/>
              <a:gd name="T15" fmla="*/ 93 h 385"/>
              <a:gd name="T16" fmla="*/ 140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40" y="366"/>
                </a:moveTo>
                <a:cubicBezTo>
                  <a:pt x="134" y="376"/>
                  <a:pt x="129" y="381"/>
                  <a:pt x="112" y="381"/>
                </a:cubicBezTo>
                <a:cubicBezTo>
                  <a:pt x="112" y="381"/>
                  <a:pt x="36" y="385"/>
                  <a:pt x="13" y="378"/>
                </a:cubicBezTo>
                <a:cubicBezTo>
                  <a:pt x="2" y="375"/>
                  <a:pt x="0" y="360"/>
                  <a:pt x="6" y="350"/>
                </a:cubicBezTo>
                <a:cubicBezTo>
                  <a:pt x="174" y="13"/>
                  <a:pt x="174" y="13"/>
                  <a:pt x="174" y="13"/>
                </a:cubicBezTo>
                <a:cubicBezTo>
                  <a:pt x="179" y="4"/>
                  <a:pt x="192" y="0"/>
                  <a:pt x="201" y="6"/>
                </a:cubicBezTo>
                <a:cubicBezTo>
                  <a:pt x="301" y="66"/>
                  <a:pt x="301" y="66"/>
                  <a:pt x="301" y="66"/>
                </a:cubicBezTo>
                <a:cubicBezTo>
                  <a:pt x="310" y="71"/>
                  <a:pt x="313" y="84"/>
                  <a:pt x="308" y="93"/>
                </a:cubicBezTo>
                <a:cubicBezTo>
                  <a:pt x="140" y="366"/>
                  <a:pt x="140" y="366"/>
                  <a:pt x="140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5" name="Forma libre 21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close/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6" name="Forma libre 22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7" name="Forma libre 23"/>
          <p:cNvSpPr>
            <a:spLocks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15 w 136"/>
              <a:gd name="T1" fmla="*/ 0 h 97"/>
              <a:gd name="T2" fmla="*/ 0 w 136"/>
              <a:gd name="T3" fmla="*/ 29 h 97"/>
              <a:gd name="T4" fmla="*/ 59 w 136"/>
              <a:gd name="T5" fmla="*/ 64 h 97"/>
              <a:gd name="T6" fmla="*/ 127 w 136"/>
              <a:gd name="T7" fmla="*/ 97 h 97"/>
              <a:gd name="T8" fmla="*/ 136 w 136"/>
              <a:gd name="T9" fmla="*/ 81 h 97"/>
              <a:gd name="T10" fmla="*/ 15 w 136"/>
              <a:gd name="T11" fmla="*/ 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6" h="97">
                <a:moveTo>
                  <a:pt x="15" y="0"/>
                </a:moveTo>
                <a:cubicBezTo>
                  <a:pt x="0" y="29"/>
                  <a:pt x="0" y="29"/>
                  <a:pt x="0" y="29"/>
                </a:cubicBezTo>
                <a:cubicBezTo>
                  <a:pt x="20" y="40"/>
                  <a:pt x="40" y="52"/>
                  <a:pt x="59" y="64"/>
                </a:cubicBezTo>
                <a:cubicBezTo>
                  <a:pt x="82" y="74"/>
                  <a:pt x="105" y="85"/>
                  <a:pt x="127" y="97"/>
                </a:cubicBezTo>
                <a:cubicBezTo>
                  <a:pt x="136" y="81"/>
                  <a:pt x="136" y="81"/>
                  <a:pt x="136" y="81"/>
                </a:cubicBezTo>
                <a:cubicBezTo>
                  <a:pt x="94" y="57"/>
                  <a:pt x="53" y="30"/>
                  <a:pt x="15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8" name="Forma libre 24"/>
          <p:cNvSpPr>
            <a:spLocks/>
          </p:cNvSpPr>
          <p:nvPr/>
        </p:nvSpPr>
        <p:spPr bwMode="auto">
          <a:xfrm>
            <a:off x="3633788" y="5628078"/>
            <a:ext cx="765175" cy="941388"/>
          </a:xfrm>
          <a:custGeom>
            <a:avLst/>
            <a:gdLst>
              <a:gd name="T0" fmla="*/ 173 w 313"/>
              <a:gd name="T1" fmla="*/ 366 h 385"/>
              <a:gd name="T2" fmla="*/ 201 w 313"/>
              <a:gd name="T3" fmla="*/ 381 h 385"/>
              <a:gd name="T4" fmla="*/ 300 w 313"/>
              <a:gd name="T5" fmla="*/ 378 h 385"/>
              <a:gd name="T6" fmla="*/ 307 w 313"/>
              <a:gd name="T7" fmla="*/ 350 h 385"/>
              <a:gd name="T8" fmla="*/ 139 w 313"/>
              <a:gd name="T9" fmla="*/ 13 h 385"/>
              <a:gd name="T10" fmla="*/ 112 w 313"/>
              <a:gd name="T11" fmla="*/ 6 h 385"/>
              <a:gd name="T12" fmla="*/ 12 w 313"/>
              <a:gd name="T13" fmla="*/ 66 h 385"/>
              <a:gd name="T14" fmla="*/ 5 w 313"/>
              <a:gd name="T15" fmla="*/ 93 h 385"/>
              <a:gd name="T16" fmla="*/ 173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73" y="366"/>
                </a:moveTo>
                <a:cubicBezTo>
                  <a:pt x="179" y="376"/>
                  <a:pt x="184" y="381"/>
                  <a:pt x="201" y="381"/>
                </a:cubicBezTo>
                <a:cubicBezTo>
                  <a:pt x="201" y="381"/>
                  <a:pt x="277" y="385"/>
                  <a:pt x="300" y="378"/>
                </a:cubicBezTo>
                <a:cubicBezTo>
                  <a:pt x="311" y="375"/>
                  <a:pt x="313" y="360"/>
                  <a:pt x="307" y="350"/>
                </a:cubicBezTo>
                <a:cubicBezTo>
                  <a:pt x="139" y="13"/>
                  <a:pt x="139" y="13"/>
                  <a:pt x="139" y="13"/>
                </a:cubicBezTo>
                <a:cubicBezTo>
                  <a:pt x="134" y="4"/>
                  <a:pt x="121" y="0"/>
                  <a:pt x="112" y="6"/>
                </a:cubicBezTo>
                <a:cubicBezTo>
                  <a:pt x="12" y="66"/>
                  <a:pt x="12" y="66"/>
                  <a:pt x="12" y="66"/>
                </a:cubicBezTo>
                <a:cubicBezTo>
                  <a:pt x="3" y="71"/>
                  <a:pt x="0" y="84"/>
                  <a:pt x="5" y="93"/>
                </a:cubicBezTo>
                <a:cubicBezTo>
                  <a:pt x="173" y="366"/>
                  <a:pt x="173" y="366"/>
                  <a:pt x="173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9" name="Forma libre 25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60" name="Forma libre 26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61" name="Forma libre 27"/>
          <p:cNvSpPr>
            <a:spLocks/>
          </p:cNvSpPr>
          <p:nvPr/>
        </p:nvSpPr>
        <p:spPr bwMode="auto">
          <a:xfrm>
            <a:off x="3795713" y="5899541"/>
            <a:ext cx="334963" cy="239713"/>
          </a:xfrm>
          <a:custGeom>
            <a:avLst/>
            <a:gdLst>
              <a:gd name="T0" fmla="*/ 122 w 137"/>
              <a:gd name="T1" fmla="*/ 0 h 98"/>
              <a:gd name="T2" fmla="*/ 0 w 137"/>
              <a:gd name="T3" fmla="*/ 81 h 98"/>
              <a:gd name="T4" fmla="*/ 10 w 137"/>
              <a:gd name="T5" fmla="*/ 98 h 98"/>
              <a:gd name="T6" fmla="*/ 78 w 137"/>
              <a:gd name="T7" fmla="*/ 65 h 98"/>
              <a:gd name="T8" fmla="*/ 137 w 137"/>
              <a:gd name="T9" fmla="*/ 30 h 98"/>
              <a:gd name="T10" fmla="*/ 122 w 137"/>
              <a:gd name="T11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7" h="98">
                <a:moveTo>
                  <a:pt x="122" y="0"/>
                </a:moveTo>
                <a:cubicBezTo>
                  <a:pt x="83" y="30"/>
                  <a:pt x="43" y="58"/>
                  <a:pt x="0" y="81"/>
                </a:cubicBezTo>
                <a:cubicBezTo>
                  <a:pt x="10" y="98"/>
                  <a:pt x="10" y="98"/>
                  <a:pt x="10" y="98"/>
                </a:cubicBezTo>
                <a:cubicBezTo>
                  <a:pt x="32" y="86"/>
                  <a:pt x="55" y="75"/>
                  <a:pt x="78" y="65"/>
                </a:cubicBezTo>
                <a:cubicBezTo>
                  <a:pt x="97" y="53"/>
                  <a:pt x="117" y="41"/>
                  <a:pt x="137" y="30"/>
                </a:cubicBezTo>
                <a:cubicBezTo>
                  <a:pt x="122" y="0"/>
                  <a:pt x="122" y="0"/>
                  <a:pt x="122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BB0445D5-A6E5-40E7-BBDD-5E3EFA13BDED}"/>
              </a:ext>
            </a:extLst>
          </p:cNvPr>
          <p:cNvGrpSpPr/>
          <p:nvPr/>
        </p:nvGrpSpPr>
        <p:grpSpPr>
          <a:xfrm rot="1786145">
            <a:off x="817563" y="2264166"/>
            <a:ext cx="3829050" cy="3830638"/>
            <a:chOff x="817563" y="2264166"/>
            <a:chExt cx="3829050" cy="3830638"/>
          </a:xfrm>
        </p:grpSpPr>
        <p:sp>
          <p:nvSpPr>
            <p:cNvPr id="162" name="Elipse 28"/>
            <p:cNvSpPr>
              <a:spLocks noChangeArrowheads="1"/>
            </p:cNvSpPr>
            <p:nvPr/>
          </p:nvSpPr>
          <p:spPr bwMode="auto">
            <a:xfrm>
              <a:off x="817563" y="2264166"/>
              <a:ext cx="3829050" cy="3830638"/>
            </a:xfrm>
            <a:prstGeom prst="ellipse">
              <a:avLst/>
            </a:prstGeom>
            <a:solidFill>
              <a:srgbClr val="FDFC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39" name="manecilla horaria"/>
            <p:cNvSpPr>
              <a:spLocks/>
            </p:cNvSpPr>
            <p:nvPr/>
          </p:nvSpPr>
          <p:spPr bwMode="auto">
            <a:xfrm>
              <a:off x="2159000" y="3253178"/>
              <a:ext cx="601663" cy="950913"/>
            </a:xfrm>
            <a:custGeom>
              <a:avLst/>
              <a:gdLst>
                <a:gd name="T0" fmla="*/ 0 w 379"/>
                <a:gd name="T1" fmla="*/ 23 h 599"/>
                <a:gd name="T2" fmla="*/ 39 w 379"/>
                <a:gd name="T3" fmla="*/ 0 h 599"/>
                <a:gd name="T4" fmla="*/ 379 w 379"/>
                <a:gd name="T5" fmla="*/ 576 h 599"/>
                <a:gd name="T6" fmla="*/ 341 w 379"/>
                <a:gd name="T7" fmla="*/ 599 h 599"/>
                <a:gd name="T8" fmla="*/ 0 w 379"/>
                <a:gd name="T9" fmla="*/ 23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9" h="599">
                  <a:moveTo>
                    <a:pt x="0" y="23"/>
                  </a:moveTo>
                  <a:lnTo>
                    <a:pt x="39" y="0"/>
                  </a:lnTo>
                  <a:lnTo>
                    <a:pt x="379" y="576"/>
                  </a:lnTo>
                  <a:lnTo>
                    <a:pt x="341" y="599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</p:grpSp>
      <p:sp>
        <p:nvSpPr>
          <p:cNvPr id="163" name="Forma libre 29"/>
          <p:cNvSpPr>
            <a:spLocks noEditPoints="1"/>
          </p:cNvSpPr>
          <p:nvPr/>
        </p:nvSpPr>
        <p:spPr bwMode="auto">
          <a:xfrm>
            <a:off x="538163" y="1986353"/>
            <a:ext cx="4387850" cy="4384675"/>
          </a:xfrm>
          <a:custGeom>
            <a:avLst/>
            <a:gdLst>
              <a:gd name="T0" fmla="*/ 897 w 1794"/>
              <a:gd name="T1" fmla="*/ 1793 h 1793"/>
              <a:gd name="T2" fmla="*/ 263 w 1794"/>
              <a:gd name="T3" fmla="*/ 1531 h 1793"/>
              <a:gd name="T4" fmla="*/ 0 w 1794"/>
              <a:gd name="T5" fmla="*/ 897 h 1793"/>
              <a:gd name="T6" fmla="*/ 263 w 1794"/>
              <a:gd name="T7" fmla="*/ 262 h 1793"/>
              <a:gd name="T8" fmla="*/ 897 w 1794"/>
              <a:gd name="T9" fmla="*/ 0 h 1793"/>
              <a:gd name="T10" fmla="*/ 1531 w 1794"/>
              <a:gd name="T11" fmla="*/ 262 h 1793"/>
              <a:gd name="T12" fmla="*/ 1794 w 1794"/>
              <a:gd name="T13" fmla="*/ 897 h 1793"/>
              <a:gd name="T14" fmla="*/ 1531 w 1794"/>
              <a:gd name="T15" fmla="*/ 1531 h 1793"/>
              <a:gd name="T16" fmla="*/ 897 w 1794"/>
              <a:gd name="T17" fmla="*/ 1793 h 1793"/>
              <a:gd name="T18" fmla="*/ 897 w 1794"/>
              <a:gd name="T19" fmla="*/ 79 h 1793"/>
              <a:gd name="T20" fmla="*/ 79 w 1794"/>
              <a:gd name="T21" fmla="*/ 897 h 1793"/>
              <a:gd name="T22" fmla="*/ 897 w 1794"/>
              <a:gd name="T23" fmla="*/ 1714 h 1793"/>
              <a:gd name="T24" fmla="*/ 1715 w 1794"/>
              <a:gd name="T25" fmla="*/ 897 h 1793"/>
              <a:gd name="T26" fmla="*/ 897 w 1794"/>
              <a:gd name="T27" fmla="*/ 79 h 1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94" h="1793">
                <a:moveTo>
                  <a:pt x="897" y="1793"/>
                </a:moveTo>
                <a:cubicBezTo>
                  <a:pt x="658" y="1793"/>
                  <a:pt x="432" y="1700"/>
                  <a:pt x="263" y="1531"/>
                </a:cubicBezTo>
                <a:cubicBezTo>
                  <a:pt x="94" y="1361"/>
                  <a:pt x="0" y="1136"/>
                  <a:pt x="0" y="897"/>
                </a:cubicBezTo>
                <a:cubicBezTo>
                  <a:pt x="0" y="657"/>
                  <a:pt x="94" y="432"/>
                  <a:pt x="263" y="262"/>
                </a:cubicBezTo>
                <a:cubicBezTo>
                  <a:pt x="432" y="93"/>
                  <a:pt x="658" y="0"/>
                  <a:pt x="897" y="0"/>
                </a:cubicBezTo>
                <a:cubicBezTo>
                  <a:pt x="1137" y="0"/>
                  <a:pt x="1362" y="93"/>
                  <a:pt x="1531" y="262"/>
                </a:cubicBezTo>
                <a:cubicBezTo>
                  <a:pt x="1701" y="432"/>
                  <a:pt x="1794" y="657"/>
                  <a:pt x="1794" y="897"/>
                </a:cubicBezTo>
                <a:cubicBezTo>
                  <a:pt x="1794" y="1136"/>
                  <a:pt x="1701" y="1361"/>
                  <a:pt x="1531" y="1531"/>
                </a:cubicBezTo>
                <a:cubicBezTo>
                  <a:pt x="1362" y="1700"/>
                  <a:pt x="1137" y="1793"/>
                  <a:pt x="897" y="1793"/>
                </a:cubicBezTo>
                <a:moveTo>
                  <a:pt x="897" y="79"/>
                </a:moveTo>
                <a:cubicBezTo>
                  <a:pt x="446" y="79"/>
                  <a:pt x="79" y="446"/>
                  <a:pt x="79" y="897"/>
                </a:cubicBezTo>
                <a:cubicBezTo>
                  <a:pt x="79" y="1348"/>
                  <a:pt x="446" y="1714"/>
                  <a:pt x="897" y="1714"/>
                </a:cubicBezTo>
                <a:cubicBezTo>
                  <a:pt x="1348" y="1714"/>
                  <a:pt x="1715" y="1348"/>
                  <a:pt x="1715" y="897"/>
                </a:cubicBezTo>
                <a:cubicBezTo>
                  <a:pt x="1715" y="446"/>
                  <a:pt x="1348" y="79"/>
                  <a:pt x="897" y="79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64" name="Forma libre 30"/>
          <p:cNvSpPr>
            <a:spLocks noEditPoints="1"/>
          </p:cNvSpPr>
          <p:nvPr/>
        </p:nvSpPr>
        <p:spPr bwMode="auto">
          <a:xfrm>
            <a:off x="711200" y="2157803"/>
            <a:ext cx="4043363" cy="4041775"/>
          </a:xfrm>
          <a:custGeom>
            <a:avLst/>
            <a:gdLst>
              <a:gd name="T0" fmla="*/ 826 w 1653"/>
              <a:gd name="T1" fmla="*/ 1653 h 1653"/>
              <a:gd name="T2" fmla="*/ 0 w 1653"/>
              <a:gd name="T3" fmla="*/ 827 h 1653"/>
              <a:gd name="T4" fmla="*/ 826 w 1653"/>
              <a:gd name="T5" fmla="*/ 0 h 1653"/>
              <a:gd name="T6" fmla="*/ 1653 w 1653"/>
              <a:gd name="T7" fmla="*/ 827 h 1653"/>
              <a:gd name="T8" fmla="*/ 826 w 1653"/>
              <a:gd name="T9" fmla="*/ 1653 h 1653"/>
              <a:gd name="T10" fmla="*/ 826 w 1653"/>
              <a:gd name="T11" fmla="*/ 49 h 1653"/>
              <a:gd name="T12" fmla="*/ 48 w 1653"/>
              <a:gd name="T13" fmla="*/ 827 h 1653"/>
              <a:gd name="T14" fmla="*/ 826 w 1653"/>
              <a:gd name="T15" fmla="*/ 1605 h 1653"/>
              <a:gd name="T16" fmla="*/ 1604 w 1653"/>
              <a:gd name="T17" fmla="*/ 827 h 1653"/>
              <a:gd name="T18" fmla="*/ 826 w 1653"/>
              <a:gd name="T19" fmla="*/ 49 h 1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53" h="1653">
                <a:moveTo>
                  <a:pt x="826" y="1653"/>
                </a:moveTo>
                <a:cubicBezTo>
                  <a:pt x="371" y="1653"/>
                  <a:pt x="0" y="1282"/>
                  <a:pt x="0" y="827"/>
                </a:cubicBezTo>
                <a:cubicBezTo>
                  <a:pt x="0" y="371"/>
                  <a:pt x="371" y="0"/>
                  <a:pt x="826" y="0"/>
                </a:cubicBezTo>
                <a:cubicBezTo>
                  <a:pt x="1282" y="0"/>
                  <a:pt x="1653" y="371"/>
                  <a:pt x="1653" y="827"/>
                </a:cubicBezTo>
                <a:cubicBezTo>
                  <a:pt x="1653" y="1282"/>
                  <a:pt x="1282" y="1653"/>
                  <a:pt x="826" y="1653"/>
                </a:cubicBezTo>
                <a:moveTo>
                  <a:pt x="826" y="49"/>
                </a:moveTo>
                <a:cubicBezTo>
                  <a:pt x="397" y="49"/>
                  <a:pt x="48" y="398"/>
                  <a:pt x="48" y="827"/>
                </a:cubicBezTo>
                <a:cubicBezTo>
                  <a:pt x="48" y="1256"/>
                  <a:pt x="397" y="1605"/>
                  <a:pt x="826" y="1605"/>
                </a:cubicBezTo>
                <a:cubicBezTo>
                  <a:pt x="1255" y="1605"/>
                  <a:pt x="1604" y="1256"/>
                  <a:pt x="1604" y="827"/>
                </a:cubicBezTo>
                <a:cubicBezTo>
                  <a:pt x="1604" y="398"/>
                  <a:pt x="1255" y="49"/>
                  <a:pt x="826" y="49"/>
                </a:cubicBezTo>
              </a:path>
            </a:pathLst>
          </a:custGeom>
          <a:solidFill>
            <a:srgbClr val="DFDE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65" name="Forma libre 31"/>
          <p:cNvSpPr>
            <a:spLocks noEditPoints="1"/>
          </p:cNvSpPr>
          <p:nvPr/>
        </p:nvSpPr>
        <p:spPr bwMode="auto">
          <a:xfrm>
            <a:off x="620713" y="2067316"/>
            <a:ext cx="4221163" cy="4222750"/>
          </a:xfrm>
          <a:custGeom>
            <a:avLst/>
            <a:gdLst>
              <a:gd name="T0" fmla="*/ 863 w 1726"/>
              <a:gd name="T1" fmla="*/ 1690 h 1727"/>
              <a:gd name="T2" fmla="*/ 37 w 1726"/>
              <a:gd name="T3" fmla="*/ 864 h 1727"/>
              <a:gd name="T4" fmla="*/ 863 w 1726"/>
              <a:gd name="T5" fmla="*/ 37 h 1727"/>
              <a:gd name="T6" fmla="*/ 1690 w 1726"/>
              <a:gd name="T7" fmla="*/ 864 h 1727"/>
              <a:gd name="T8" fmla="*/ 1690 w 1726"/>
              <a:gd name="T9" fmla="*/ 864 h 1727"/>
              <a:gd name="T10" fmla="*/ 1690 w 1726"/>
              <a:gd name="T11" fmla="*/ 864 h 1727"/>
              <a:gd name="T12" fmla="*/ 863 w 1726"/>
              <a:gd name="T13" fmla="*/ 1690 h 1727"/>
              <a:gd name="T14" fmla="*/ 863 w 1726"/>
              <a:gd name="T15" fmla="*/ 1690 h 1727"/>
              <a:gd name="T16" fmla="*/ 863 w 1726"/>
              <a:gd name="T17" fmla="*/ 0 h 1727"/>
              <a:gd name="T18" fmla="*/ 0 w 1726"/>
              <a:gd name="T19" fmla="*/ 864 h 1727"/>
              <a:gd name="T20" fmla="*/ 863 w 1726"/>
              <a:gd name="T21" fmla="*/ 1727 h 1727"/>
              <a:gd name="T22" fmla="*/ 1726 w 1726"/>
              <a:gd name="T23" fmla="*/ 864 h 1727"/>
              <a:gd name="T24" fmla="*/ 863 w 1726"/>
              <a:gd name="T25" fmla="*/ 0 h 17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6" h="1727">
                <a:moveTo>
                  <a:pt x="863" y="1690"/>
                </a:moveTo>
                <a:cubicBezTo>
                  <a:pt x="408" y="1690"/>
                  <a:pt x="37" y="1319"/>
                  <a:pt x="37" y="864"/>
                </a:cubicBezTo>
                <a:cubicBezTo>
                  <a:pt x="37" y="408"/>
                  <a:pt x="408" y="37"/>
                  <a:pt x="863" y="37"/>
                </a:cubicBezTo>
                <a:cubicBezTo>
                  <a:pt x="1319" y="37"/>
                  <a:pt x="1690" y="408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1319"/>
                  <a:pt x="1319" y="1690"/>
                  <a:pt x="863" y="1690"/>
                </a:cubicBezTo>
                <a:cubicBezTo>
                  <a:pt x="863" y="1690"/>
                  <a:pt x="863" y="1690"/>
                  <a:pt x="863" y="1690"/>
                </a:cubicBezTo>
                <a:moveTo>
                  <a:pt x="863" y="0"/>
                </a:moveTo>
                <a:cubicBezTo>
                  <a:pt x="387" y="0"/>
                  <a:pt x="0" y="388"/>
                  <a:pt x="0" y="864"/>
                </a:cubicBezTo>
                <a:cubicBezTo>
                  <a:pt x="0" y="1340"/>
                  <a:pt x="387" y="1727"/>
                  <a:pt x="863" y="1727"/>
                </a:cubicBezTo>
                <a:cubicBezTo>
                  <a:pt x="1339" y="1727"/>
                  <a:pt x="1726" y="1340"/>
                  <a:pt x="1726" y="864"/>
                </a:cubicBezTo>
                <a:cubicBezTo>
                  <a:pt x="1726" y="388"/>
                  <a:pt x="1339" y="0"/>
                  <a:pt x="863" y="0"/>
                </a:cubicBezTo>
              </a:path>
            </a:pathLst>
          </a:custGeom>
          <a:solidFill>
            <a:srgbClr val="CD4A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xmlns="" id="{701883F7-E2D0-4668-ADC1-08DB75C94392}"/>
              </a:ext>
            </a:extLst>
          </p:cNvPr>
          <p:cNvGrpSpPr/>
          <p:nvPr/>
        </p:nvGrpSpPr>
        <p:grpSpPr>
          <a:xfrm>
            <a:off x="2455863" y="2411803"/>
            <a:ext cx="566738" cy="566738"/>
            <a:chOff x="2455863" y="2411803"/>
            <a:chExt cx="566738" cy="566738"/>
          </a:xfrm>
        </p:grpSpPr>
        <p:sp>
          <p:nvSpPr>
            <p:cNvPr id="166" name="Elipse 32"/>
            <p:cNvSpPr>
              <a:spLocks noChangeArrowheads="1"/>
            </p:cNvSpPr>
            <p:nvPr/>
          </p:nvSpPr>
          <p:spPr bwMode="auto">
            <a:xfrm>
              <a:off x="2455863" y="2411803"/>
              <a:ext cx="566738" cy="566738"/>
            </a:xfrm>
            <a:prstGeom prst="ellipse">
              <a:avLst/>
            </a:pr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67" name="Elipse 33"/>
            <p:cNvSpPr>
              <a:spLocks noChangeArrowheads="1"/>
            </p:cNvSpPr>
            <p:nvPr/>
          </p:nvSpPr>
          <p:spPr bwMode="auto">
            <a:xfrm>
              <a:off x="2511425" y="2465778"/>
              <a:ext cx="455613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68" name="Forma libre 34"/>
            <p:cNvSpPr>
              <a:spLocks noEditPoints="1"/>
            </p:cNvSpPr>
            <p:nvPr/>
          </p:nvSpPr>
          <p:spPr bwMode="auto">
            <a:xfrm>
              <a:off x="2511425" y="2621353"/>
              <a:ext cx="9525" cy="111125"/>
            </a:xfrm>
            <a:custGeom>
              <a:avLst/>
              <a:gdLst>
                <a:gd name="T0" fmla="*/ 0 w 4"/>
                <a:gd name="T1" fmla="*/ 43 h 45"/>
                <a:gd name="T2" fmla="*/ 0 w 4"/>
                <a:gd name="T3" fmla="*/ 42 h 45"/>
                <a:gd name="T4" fmla="*/ 0 w 4"/>
                <a:gd name="T5" fmla="*/ 41 h 45"/>
                <a:gd name="T6" fmla="*/ 0 w 4"/>
                <a:gd name="T7" fmla="*/ 40 h 45"/>
                <a:gd name="T8" fmla="*/ 0 w 4"/>
                <a:gd name="T9" fmla="*/ 40 h 45"/>
                <a:gd name="T10" fmla="*/ 0 w 4"/>
                <a:gd name="T11" fmla="*/ 39 h 45"/>
                <a:gd name="T12" fmla="*/ 0 w 4"/>
                <a:gd name="T13" fmla="*/ 38 h 45"/>
                <a:gd name="T14" fmla="*/ 0 w 4"/>
                <a:gd name="T15" fmla="*/ 38 h 45"/>
                <a:gd name="T16" fmla="*/ 0 w 4"/>
                <a:gd name="T17" fmla="*/ 37 h 45"/>
                <a:gd name="T18" fmla="*/ 0 w 4"/>
                <a:gd name="T19" fmla="*/ 36 h 45"/>
                <a:gd name="T20" fmla="*/ 0 w 4"/>
                <a:gd name="T21" fmla="*/ 36 h 45"/>
                <a:gd name="T22" fmla="*/ 0 w 4"/>
                <a:gd name="T23" fmla="*/ 35 h 45"/>
                <a:gd name="T24" fmla="*/ 0 w 4"/>
                <a:gd name="T25" fmla="*/ 34 h 45"/>
                <a:gd name="T26" fmla="*/ 0 w 4"/>
                <a:gd name="T27" fmla="*/ 34 h 45"/>
                <a:gd name="T28" fmla="*/ 0 w 4"/>
                <a:gd name="T29" fmla="*/ 33 h 45"/>
                <a:gd name="T30" fmla="*/ 0 w 4"/>
                <a:gd name="T31" fmla="*/ 32 h 45"/>
                <a:gd name="T32" fmla="*/ 0 w 4"/>
                <a:gd name="T33" fmla="*/ 31 h 45"/>
                <a:gd name="T34" fmla="*/ 0 w 4"/>
                <a:gd name="T35" fmla="*/ 31 h 45"/>
                <a:gd name="T36" fmla="*/ 0 w 4"/>
                <a:gd name="T37" fmla="*/ 30 h 45"/>
                <a:gd name="T38" fmla="*/ 0 w 4"/>
                <a:gd name="T39" fmla="*/ 29 h 45"/>
                <a:gd name="T40" fmla="*/ 0 w 4"/>
                <a:gd name="T41" fmla="*/ 29 h 45"/>
                <a:gd name="T42" fmla="*/ 0 w 4"/>
                <a:gd name="T43" fmla="*/ 28 h 45"/>
                <a:gd name="T44" fmla="*/ 0 w 4"/>
                <a:gd name="T45" fmla="*/ 27 h 45"/>
                <a:gd name="T46" fmla="*/ 0 w 4"/>
                <a:gd name="T47" fmla="*/ 26 h 45"/>
                <a:gd name="T48" fmla="*/ 0 w 4"/>
                <a:gd name="T49" fmla="*/ 26 h 45"/>
                <a:gd name="T50" fmla="*/ 0 w 4"/>
                <a:gd name="T51" fmla="*/ 25 h 45"/>
                <a:gd name="T52" fmla="*/ 0 w 4"/>
                <a:gd name="T53" fmla="*/ 24 h 45"/>
                <a:gd name="T54" fmla="*/ 0 w 4"/>
                <a:gd name="T55" fmla="*/ 23 h 45"/>
                <a:gd name="T56" fmla="*/ 0 w 4"/>
                <a:gd name="T57" fmla="*/ 22 h 45"/>
                <a:gd name="T58" fmla="*/ 0 w 4"/>
                <a:gd name="T59" fmla="*/ 22 h 45"/>
                <a:gd name="T60" fmla="*/ 0 w 4"/>
                <a:gd name="T61" fmla="*/ 21 h 45"/>
                <a:gd name="T62" fmla="*/ 0 w 4"/>
                <a:gd name="T63" fmla="*/ 20 h 45"/>
                <a:gd name="T64" fmla="*/ 0 w 4"/>
                <a:gd name="T65" fmla="*/ 19 h 45"/>
                <a:gd name="T66" fmla="*/ 0 w 4"/>
                <a:gd name="T67" fmla="*/ 18 h 45"/>
                <a:gd name="T68" fmla="*/ 0 w 4"/>
                <a:gd name="T69" fmla="*/ 18 h 45"/>
                <a:gd name="T70" fmla="*/ 0 w 4"/>
                <a:gd name="T71" fmla="*/ 17 h 45"/>
                <a:gd name="T72" fmla="*/ 1 w 4"/>
                <a:gd name="T73" fmla="*/ 16 h 45"/>
                <a:gd name="T74" fmla="*/ 1 w 4"/>
                <a:gd name="T75" fmla="*/ 15 h 45"/>
                <a:gd name="T76" fmla="*/ 1 w 4"/>
                <a:gd name="T77" fmla="*/ 15 h 45"/>
                <a:gd name="T78" fmla="*/ 1 w 4"/>
                <a:gd name="T79" fmla="*/ 13 h 45"/>
                <a:gd name="T80" fmla="*/ 1 w 4"/>
                <a:gd name="T81" fmla="*/ 12 h 45"/>
                <a:gd name="T82" fmla="*/ 1 w 4"/>
                <a:gd name="T83" fmla="*/ 12 h 45"/>
                <a:gd name="T84" fmla="*/ 1 w 4"/>
                <a:gd name="T85" fmla="*/ 11 h 45"/>
                <a:gd name="T86" fmla="*/ 2 w 4"/>
                <a:gd name="T87" fmla="*/ 10 h 45"/>
                <a:gd name="T88" fmla="*/ 2 w 4"/>
                <a:gd name="T89" fmla="*/ 10 h 45"/>
                <a:gd name="T90" fmla="*/ 2 w 4"/>
                <a:gd name="T91" fmla="*/ 9 h 45"/>
                <a:gd name="T92" fmla="*/ 2 w 4"/>
                <a:gd name="T93" fmla="*/ 8 h 45"/>
                <a:gd name="T94" fmla="*/ 2 w 4"/>
                <a:gd name="T95" fmla="*/ 8 h 45"/>
                <a:gd name="T96" fmla="*/ 2 w 4"/>
                <a:gd name="T97" fmla="*/ 7 h 45"/>
                <a:gd name="T98" fmla="*/ 3 w 4"/>
                <a:gd name="T99" fmla="*/ 6 h 45"/>
                <a:gd name="T100" fmla="*/ 3 w 4"/>
                <a:gd name="T101" fmla="*/ 6 h 45"/>
                <a:gd name="T102" fmla="*/ 3 w 4"/>
                <a:gd name="T103" fmla="*/ 5 h 45"/>
                <a:gd name="T104" fmla="*/ 3 w 4"/>
                <a:gd name="T105" fmla="*/ 4 h 45"/>
                <a:gd name="T106" fmla="*/ 3 w 4"/>
                <a:gd name="T107" fmla="*/ 4 h 45"/>
                <a:gd name="T108" fmla="*/ 3 w 4"/>
                <a:gd name="T109" fmla="*/ 3 h 45"/>
                <a:gd name="T110" fmla="*/ 4 w 4"/>
                <a:gd name="T111" fmla="*/ 2 h 45"/>
                <a:gd name="T112" fmla="*/ 4 w 4"/>
                <a:gd name="T113" fmla="*/ 1 h 45"/>
                <a:gd name="T114" fmla="*/ 4 w 4"/>
                <a:gd name="T11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" h="45">
                  <a:moveTo>
                    <a:pt x="1" y="45"/>
                  </a:moveTo>
                  <a:cubicBezTo>
                    <a:pt x="1" y="45"/>
                    <a:pt x="1" y="45"/>
                    <a:pt x="1" y="45"/>
                  </a:cubicBezTo>
                  <a:cubicBezTo>
                    <a:pt x="1" y="45"/>
                    <a:pt x="1" y="45"/>
                    <a:pt x="1" y="45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9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7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5"/>
                  </a:moveTo>
                  <a:cubicBezTo>
                    <a:pt x="0" y="35"/>
                    <a:pt x="0" y="36"/>
                    <a:pt x="0" y="36"/>
                  </a:cubicBezTo>
                  <a:cubicBezTo>
                    <a:pt x="0" y="36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4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1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8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6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5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4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2"/>
                    <a:pt x="0" y="22"/>
                  </a:cubicBezTo>
                  <a:cubicBezTo>
                    <a:pt x="0" y="22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20"/>
                    <a:pt x="0" y="20"/>
                  </a:cubicBezTo>
                  <a:cubicBezTo>
                    <a:pt x="0" y="20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6"/>
                  </a:moveTo>
                  <a:cubicBezTo>
                    <a:pt x="1" y="16"/>
                    <a:pt x="0" y="16"/>
                    <a:pt x="0" y="17"/>
                  </a:cubicBezTo>
                  <a:cubicBezTo>
                    <a:pt x="0" y="16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5"/>
                    <a:pt x="1" y="15"/>
                  </a:cubicBezTo>
                  <a:cubicBezTo>
                    <a:pt x="1" y="15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2" y="11"/>
                  </a:moveTo>
                  <a:cubicBezTo>
                    <a:pt x="2" y="11"/>
                    <a:pt x="1" y="11"/>
                    <a:pt x="1" y="11"/>
                  </a:cubicBezTo>
                  <a:cubicBezTo>
                    <a:pt x="1" y="11"/>
                    <a:pt x="2" y="11"/>
                    <a:pt x="2" y="11"/>
                  </a:cubicBezTo>
                  <a:moveTo>
                    <a:pt x="2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2" y="11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9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3" y="6"/>
                  </a:moveTo>
                  <a:cubicBezTo>
                    <a:pt x="3" y="6"/>
                    <a:pt x="2" y="7"/>
                    <a:pt x="2" y="7"/>
                  </a:cubicBezTo>
                  <a:cubicBezTo>
                    <a:pt x="2" y="7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69" name="Forma libre 35"/>
            <p:cNvSpPr>
              <a:spLocks/>
            </p:cNvSpPr>
            <p:nvPr/>
          </p:nvSpPr>
          <p:spPr bwMode="auto">
            <a:xfrm>
              <a:off x="2511425" y="2494353"/>
              <a:ext cx="190500" cy="425450"/>
            </a:xfrm>
            <a:custGeom>
              <a:avLst/>
              <a:gdLst>
                <a:gd name="T0" fmla="*/ 4 w 78"/>
                <a:gd name="T1" fmla="*/ 53 h 174"/>
                <a:gd name="T2" fmla="*/ 4 w 78"/>
                <a:gd name="T3" fmla="*/ 54 h 174"/>
                <a:gd name="T4" fmla="*/ 3 w 78"/>
                <a:gd name="T5" fmla="*/ 55 h 174"/>
                <a:gd name="T6" fmla="*/ 3 w 78"/>
                <a:gd name="T7" fmla="*/ 56 h 174"/>
                <a:gd name="T8" fmla="*/ 3 w 78"/>
                <a:gd name="T9" fmla="*/ 56 h 174"/>
                <a:gd name="T10" fmla="*/ 3 w 78"/>
                <a:gd name="T11" fmla="*/ 57 h 174"/>
                <a:gd name="T12" fmla="*/ 3 w 78"/>
                <a:gd name="T13" fmla="*/ 58 h 174"/>
                <a:gd name="T14" fmla="*/ 3 w 78"/>
                <a:gd name="T15" fmla="*/ 58 h 174"/>
                <a:gd name="T16" fmla="*/ 2 w 78"/>
                <a:gd name="T17" fmla="*/ 59 h 174"/>
                <a:gd name="T18" fmla="*/ 2 w 78"/>
                <a:gd name="T19" fmla="*/ 60 h 174"/>
                <a:gd name="T20" fmla="*/ 2 w 78"/>
                <a:gd name="T21" fmla="*/ 61 h 174"/>
                <a:gd name="T22" fmla="*/ 2 w 78"/>
                <a:gd name="T23" fmla="*/ 61 h 174"/>
                <a:gd name="T24" fmla="*/ 2 w 78"/>
                <a:gd name="T25" fmla="*/ 62 h 174"/>
                <a:gd name="T26" fmla="*/ 2 w 78"/>
                <a:gd name="T27" fmla="*/ 63 h 174"/>
                <a:gd name="T28" fmla="*/ 1 w 78"/>
                <a:gd name="T29" fmla="*/ 63 h 174"/>
                <a:gd name="T30" fmla="*/ 1 w 78"/>
                <a:gd name="T31" fmla="*/ 64 h 174"/>
                <a:gd name="T32" fmla="*/ 1 w 78"/>
                <a:gd name="T33" fmla="*/ 65 h 174"/>
                <a:gd name="T34" fmla="*/ 1 w 78"/>
                <a:gd name="T35" fmla="*/ 66 h 174"/>
                <a:gd name="T36" fmla="*/ 1 w 78"/>
                <a:gd name="T37" fmla="*/ 67 h 174"/>
                <a:gd name="T38" fmla="*/ 1 w 78"/>
                <a:gd name="T39" fmla="*/ 68 h 174"/>
                <a:gd name="T40" fmla="*/ 0 w 78"/>
                <a:gd name="T41" fmla="*/ 69 h 174"/>
                <a:gd name="T42" fmla="*/ 0 w 78"/>
                <a:gd name="T43" fmla="*/ 70 h 174"/>
                <a:gd name="T44" fmla="*/ 0 w 78"/>
                <a:gd name="T45" fmla="*/ 71 h 174"/>
                <a:gd name="T46" fmla="*/ 0 w 78"/>
                <a:gd name="T47" fmla="*/ 71 h 174"/>
                <a:gd name="T48" fmla="*/ 0 w 78"/>
                <a:gd name="T49" fmla="*/ 73 h 174"/>
                <a:gd name="T50" fmla="*/ 0 w 78"/>
                <a:gd name="T51" fmla="*/ 73 h 174"/>
                <a:gd name="T52" fmla="*/ 0 w 78"/>
                <a:gd name="T53" fmla="*/ 74 h 174"/>
                <a:gd name="T54" fmla="*/ 0 w 78"/>
                <a:gd name="T55" fmla="*/ 75 h 174"/>
                <a:gd name="T56" fmla="*/ 0 w 78"/>
                <a:gd name="T57" fmla="*/ 76 h 174"/>
                <a:gd name="T58" fmla="*/ 0 w 78"/>
                <a:gd name="T59" fmla="*/ 77 h 174"/>
                <a:gd name="T60" fmla="*/ 0 w 78"/>
                <a:gd name="T61" fmla="*/ 77 h 174"/>
                <a:gd name="T62" fmla="*/ 0 w 78"/>
                <a:gd name="T63" fmla="*/ 78 h 174"/>
                <a:gd name="T64" fmla="*/ 0 w 78"/>
                <a:gd name="T65" fmla="*/ 79 h 174"/>
                <a:gd name="T66" fmla="*/ 0 w 78"/>
                <a:gd name="T67" fmla="*/ 80 h 174"/>
                <a:gd name="T68" fmla="*/ 0 w 78"/>
                <a:gd name="T69" fmla="*/ 81 h 174"/>
                <a:gd name="T70" fmla="*/ 0 w 78"/>
                <a:gd name="T71" fmla="*/ 81 h 174"/>
                <a:gd name="T72" fmla="*/ 0 w 78"/>
                <a:gd name="T73" fmla="*/ 82 h 174"/>
                <a:gd name="T74" fmla="*/ 0 w 78"/>
                <a:gd name="T75" fmla="*/ 83 h 174"/>
                <a:gd name="T76" fmla="*/ 0 w 78"/>
                <a:gd name="T77" fmla="*/ 84 h 174"/>
                <a:gd name="T78" fmla="*/ 0 w 78"/>
                <a:gd name="T79" fmla="*/ 84 h 174"/>
                <a:gd name="T80" fmla="*/ 0 w 78"/>
                <a:gd name="T81" fmla="*/ 85 h 174"/>
                <a:gd name="T82" fmla="*/ 0 w 78"/>
                <a:gd name="T83" fmla="*/ 86 h 174"/>
                <a:gd name="T84" fmla="*/ 0 w 78"/>
                <a:gd name="T85" fmla="*/ 87 h 174"/>
                <a:gd name="T86" fmla="*/ 0 w 78"/>
                <a:gd name="T87" fmla="*/ 87 h 174"/>
                <a:gd name="T88" fmla="*/ 0 w 78"/>
                <a:gd name="T89" fmla="*/ 88 h 174"/>
                <a:gd name="T90" fmla="*/ 0 w 78"/>
                <a:gd name="T91" fmla="*/ 89 h 174"/>
                <a:gd name="T92" fmla="*/ 0 w 78"/>
                <a:gd name="T93" fmla="*/ 90 h 174"/>
                <a:gd name="T94" fmla="*/ 0 w 78"/>
                <a:gd name="T95" fmla="*/ 90 h 174"/>
                <a:gd name="T96" fmla="*/ 0 w 78"/>
                <a:gd name="T97" fmla="*/ 91 h 174"/>
                <a:gd name="T98" fmla="*/ 0 w 78"/>
                <a:gd name="T99" fmla="*/ 92 h 174"/>
                <a:gd name="T100" fmla="*/ 0 w 78"/>
                <a:gd name="T101" fmla="*/ 92 h 174"/>
                <a:gd name="T102" fmla="*/ 0 w 78"/>
                <a:gd name="T103" fmla="*/ 94 h 174"/>
                <a:gd name="T104" fmla="*/ 0 w 78"/>
                <a:gd name="T105" fmla="*/ 94 h 174"/>
                <a:gd name="T106" fmla="*/ 1 w 78"/>
                <a:gd name="T107" fmla="*/ 97 h 174"/>
                <a:gd name="T108" fmla="*/ 15 w 78"/>
                <a:gd name="T109" fmla="*/ 7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8" h="174">
                  <a:moveTo>
                    <a:pt x="48" y="0"/>
                  </a:moveTo>
                  <a:cubicBezTo>
                    <a:pt x="28" y="11"/>
                    <a:pt x="12" y="30"/>
                    <a:pt x="4" y="52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4" y="52"/>
                    <a:pt x="4" y="52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3"/>
                    <a:pt x="2" y="63"/>
                  </a:cubicBezTo>
                  <a:cubicBezTo>
                    <a:pt x="2" y="63"/>
                    <a:pt x="2" y="63"/>
                    <a:pt x="2" y="63"/>
                  </a:cubicBezTo>
                  <a:cubicBezTo>
                    <a:pt x="2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0" y="68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1" y="96"/>
                    <a:pt x="1" y="97"/>
                  </a:cubicBezTo>
                  <a:cubicBezTo>
                    <a:pt x="1" y="97"/>
                    <a:pt x="1" y="97"/>
                    <a:pt x="1" y="97"/>
                  </a:cubicBezTo>
                  <a:cubicBezTo>
                    <a:pt x="7" y="136"/>
                    <a:pt x="38" y="168"/>
                    <a:pt x="78" y="174"/>
                  </a:cubicBezTo>
                  <a:cubicBezTo>
                    <a:pt x="66" y="169"/>
                    <a:pt x="55" y="162"/>
                    <a:pt x="46" y="152"/>
                  </a:cubicBezTo>
                  <a:cubicBezTo>
                    <a:pt x="33" y="139"/>
                    <a:pt x="24" y="124"/>
                    <a:pt x="19" y="106"/>
                  </a:cubicBezTo>
                  <a:cubicBezTo>
                    <a:pt x="18" y="97"/>
                    <a:pt x="16" y="87"/>
                    <a:pt x="15" y="78"/>
                  </a:cubicBezTo>
                  <a:cubicBezTo>
                    <a:pt x="15" y="77"/>
                    <a:pt x="15" y="77"/>
                    <a:pt x="15" y="77"/>
                  </a:cubicBezTo>
                  <a:cubicBezTo>
                    <a:pt x="15" y="58"/>
                    <a:pt x="20" y="40"/>
                    <a:pt x="30" y="23"/>
                  </a:cubicBezTo>
                  <a:cubicBezTo>
                    <a:pt x="35" y="16"/>
                    <a:pt x="41" y="9"/>
                    <a:pt x="46" y="2"/>
                  </a:cubicBezTo>
                  <a:cubicBezTo>
                    <a:pt x="47" y="1"/>
                    <a:pt x="48" y="1"/>
                    <a:pt x="4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70" name="Rectángulo 36"/>
            <p:cNvSpPr>
              <a:spLocks noChangeArrowheads="1"/>
            </p:cNvSpPr>
            <p:nvPr/>
          </p:nvSpPr>
          <p:spPr bwMode="auto">
            <a:xfrm>
              <a:off x="2605088" y="2592778"/>
              <a:ext cx="268288" cy="15398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71" name="Rectángulo 37"/>
            <p:cNvSpPr>
              <a:spLocks noChangeArrowheads="1"/>
            </p:cNvSpPr>
            <p:nvPr/>
          </p:nvSpPr>
          <p:spPr bwMode="auto">
            <a:xfrm>
              <a:off x="2591435" y="2499116"/>
              <a:ext cx="262892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10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5" name="Grupo 4">
            <a:extLst>
              <a:ext uri="{FF2B5EF4-FFF2-40B4-BE49-F238E27FC236}">
                <a16:creationId xmlns:a16="http://schemas.microsoft.com/office/drawing/2014/main" xmlns="" id="{6FA30F05-0786-4729-95CC-45C7C7E8CE61}"/>
              </a:ext>
            </a:extLst>
          </p:cNvPr>
          <p:cNvGrpSpPr/>
          <p:nvPr/>
        </p:nvGrpSpPr>
        <p:grpSpPr>
          <a:xfrm>
            <a:off x="3244850" y="2662628"/>
            <a:ext cx="662782" cy="573088"/>
            <a:chOff x="3244850" y="2662628"/>
            <a:chExt cx="662782" cy="573088"/>
          </a:xfrm>
        </p:grpSpPr>
        <p:sp>
          <p:nvSpPr>
            <p:cNvPr id="172" name="Forma libre 38"/>
            <p:cNvSpPr>
              <a:spLocks/>
            </p:cNvSpPr>
            <p:nvPr/>
          </p:nvSpPr>
          <p:spPr bwMode="auto">
            <a:xfrm>
              <a:off x="3334544" y="2662628"/>
              <a:ext cx="573088" cy="573088"/>
            </a:xfrm>
            <a:custGeom>
              <a:avLst/>
              <a:gdLst>
                <a:gd name="T0" fmla="*/ 115 w 234"/>
                <a:gd name="T1" fmla="*/ 233 h 234"/>
                <a:gd name="T2" fmla="*/ 233 w 234"/>
                <a:gd name="T3" fmla="*/ 118 h 234"/>
                <a:gd name="T4" fmla="*/ 119 w 234"/>
                <a:gd name="T5" fmla="*/ 1 h 234"/>
                <a:gd name="T6" fmla="*/ 1 w 234"/>
                <a:gd name="T7" fmla="*/ 115 h 234"/>
                <a:gd name="T8" fmla="*/ 115 w 234"/>
                <a:gd name="T9" fmla="*/ 233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234">
                  <a:moveTo>
                    <a:pt x="115" y="233"/>
                  </a:moveTo>
                  <a:cubicBezTo>
                    <a:pt x="179" y="234"/>
                    <a:pt x="232" y="182"/>
                    <a:pt x="233" y="118"/>
                  </a:cubicBezTo>
                  <a:cubicBezTo>
                    <a:pt x="234" y="54"/>
                    <a:pt x="183" y="1"/>
                    <a:pt x="119" y="1"/>
                  </a:cubicBezTo>
                  <a:cubicBezTo>
                    <a:pt x="55" y="0"/>
                    <a:pt x="2" y="51"/>
                    <a:pt x="1" y="115"/>
                  </a:cubicBezTo>
                  <a:cubicBezTo>
                    <a:pt x="0" y="179"/>
                    <a:pt x="51" y="232"/>
                    <a:pt x="115" y="233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73" name="Forma libre 39"/>
            <p:cNvSpPr>
              <a:spLocks/>
            </p:cNvSpPr>
            <p:nvPr/>
          </p:nvSpPr>
          <p:spPr bwMode="auto">
            <a:xfrm>
              <a:off x="3391694" y="2716603"/>
              <a:ext cx="458788" cy="461963"/>
            </a:xfrm>
            <a:custGeom>
              <a:avLst/>
              <a:gdLst>
                <a:gd name="T0" fmla="*/ 93 w 188"/>
                <a:gd name="T1" fmla="*/ 188 h 189"/>
                <a:gd name="T2" fmla="*/ 188 w 188"/>
                <a:gd name="T3" fmla="*/ 96 h 189"/>
                <a:gd name="T4" fmla="*/ 95 w 188"/>
                <a:gd name="T5" fmla="*/ 1 h 189"/>
                <a:gd name="T6" fmla="*/ 1 w 188"/>
                <a:gd name="T7" fmla="*/ 93 h 189"/>
                <a:gd name="T8" fmla="*/ 93 w 188"/>
                <a:gd name="T9" fmla="*/ 188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8" h="189">
                  <a:moveTo>
                    <a:pt x="93" y="188"/>
                  </a:moveTo>
                  <a:cubicBezTo>
                    <a:pt x="144" y="189"/>
                    <a:pt x="187" y="147"/>
                    <a:pt x="188" y="96"/>
                  </a:cubicBezTo>
                  <a:cubicBezTo>
                    <a:pt x="188" y="44"/>
                    <a:pt x="147" y="2"/>
                    <a:pt x="95" y="1"/>
                  </a:cubicBezTo>
                  <a:cubicBezTo>
                    <a:pt x="44" y="0"/>
                    <a:pt x="1" y="42"/>
                    <a:pt x="1" y="93"/>
                  </a:cubicBezTo>
                  <a:cubicBezTo>
                    <a:pt x="0" y="145"/>
                    <a:pt x="41" y="187"/>
                    <a:pt x="93" y="188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74" name="Forma libre 40"/>
            <p:cNvSpPr>
              <a:spLocks noEditPoints="1"/>
            </p:cNvSpPr>
            <p:nvPr/>
          </p:nvSpPr>
          <p:spPr bwMode="auto">
            <a:xfrm>
              <a:off x="3244850" y="2851541"/>
              <a:ext cx="20638" cy="122238"/>
            </a:xfrm>
            <a:custGeom>
              <a:avLst/>
              <a:gdLst>
                <a:gd name="T0" fmla="*/ 8 w 8"/>
                <a:gd name="T1" fmla="*/ 50 h 50"/>
                <a:gd name="T2" fmla="*/ 8 w 8"/>
                <a:gd name="T3" fmla="*/ 50 h 50"/>
                <a:gd name="T4" fmla="*/ 8 w 8"/>
                <a:gd name="T5" fmla="*/ 50 h 50"/>
                <a:gd name="T6" fmla="*/ 8 w 8"/>
                <a:gd name="T7" fmla="*/ 50 h 50"/>
                <a:gd name="T8" fmla="*/ 0 w 8"/>
                <a:gd name="T9" fmla="*/ 11 h 50"/>
                <a:gd name="T10" fmla="*/ 0 w 8"/>
                <a:gd name="T11" fmla="*/ 11 h 50"/>
                <a:gd name="T12" fmla="*/ 0 w 8"/>
                <a:gd name="T13" fmla="*/ 11 h 50"/>
                <a:gd name="T14" fmla="*/ 0 w 8"/>
                <a:gd name="T15" fmla="*/ 11 h 50"/>
                <a:gd name="T16" fmla="*/ 0 w 8"/>
                <a:gd name="T17" fmla="*/ 11 h 50"/>
                <a:gd name="T18" fmla="*/ 0 w 8"/>
                <a:gd name="T19" fmla="*/ 11 h 50"/>
                <a:gd name="T20" fmla="*/ 0 w 8"/>
                <a:gd name="T21" fmla="*/ 10 h 50"/>
                <a:gd name="T22" fmla="*/ 0 w 8"/>
                <a:gd name="T23" fmla="*/ 10 h 50"/>
                <a:gd name="T24" fmla="*/ 0 w 8"/>
                <a:gd name="T25" fmla="*/ 10 h 50"/>
                <a:gd name="T26" fmla="*/ 0 w 8"/>
                <a:gd name="T27" fmla="*/ 10 h 50"/>
                <a:gd name="T28" fmla="*/ 0 w 8"/>
                <a:gd name="T29" fmla="*/ 9 h 50"/>
                <a:gd name="T30" fmla="*/ 0 w 8"/>
                <a:gd name="T31" fmla="*/ 9 h 50"/>
                <a:gd name="T32" fmla="*/ 0 w 8"/>
                <a:gd name="T33" fmla="*/ 9 h 50"/>
                <a:gd name="T34" fmla="*/ 0 w 8"/>
                <a:gd name="T35" fmla="*/ 9 h 50"/>
                <a:gd name="T36" fmla="*/ 0 w 8"/>
                <a:gd name="T37" fmla="*/ 9 h 50"/>
                <a:gd name="T38" fmla="*/ 0 w 8"/>
                <a:gd name="T39" fmla="*/ 9 h 50"/>
                <a:gd name="T40" fmla="*/ 0 w 8"/>
                <a:gd name="T41" fmla="*/ 8 h 50"/>
                <a:gd name="T42" fmla="*/ 0 w 8"/>
                <a:gd name="T43" fmla="*/ 8 h 50"/>
                <a:gd name="T44" fmla="*/ 0 w 8"/>
                <a:gd name="T45" fmla="*/ 8 h 50"/>
                <a:gd name="T46" fmla="*/ 0 w 8"/>
                <a:gd name="T47" fmla="*/ 7 h 50"/>
                <a:gd name="T48" fmla="*/ 0 w 8"/>
                <a:gd name="T49" fmla="*/ 7 h 50"/>
                <a:gd name="T50" fmla="*/ 0 w 8"/>
                <a:gd name="T51" fmla="*/ 7 h 50"/>
                <a:gd name="T52" fmla="*/ 0 w 8"/>
                <a:gd name="T53" fmla="*/ 7 h 50"/>
                <a:gd name="T54" fmla="*/ 0 w 8"/>
                <a:gd name="T55" fmla="*/ 7 h 50"/>
                <a:gd name="T56" fmla="*/ 0 w 8"/>
                <a:gd name="T57" fmla="*/ 7 h 50"/>
                <a:gd name="T58" fmla="*/ 0 w 8"/>
                <a:gd name="T59" fmla="*/ 6 h 50"/>
                <a:gd name="T60" fmla="*/ 0 w 8"/>
                <a:gd name="T61" fmla="*/ 6 h 50"/>
                <a:gd name="T62" fmla="*/ 0 w 8"/>
                <a:gd name="T63" fmla="*/ 6 h 50"/>
                <a:gd name="T64" fmla="*/ 0 w 8"/>
                <a:gd name="T65" fmla="*/ 6 h 50"/>
                <a:gd name="T66" fmla="*/ 0 w 8"/>
                <a:gd name="T67" fmla="*/ 6 h 50"/>
                <a:gd name="T68" fmla="*/ 0 w 8"/>
                <a:gd name="T69" fmla="*/ 6 h 50"/>
                <a:gd name="T70" fmla="*/ 0 w 8"/>
                <a:gd name="T71" fmla="*/ 5 h 50"/>
                <a:gd name="T72" fmla="*/ 0 w 8"/>
                <a:gd name="T73" fmla="*/ 5 h 50"/>
                <a:gd name="T74" fmla="*/ 0 w 8"/>
                <a:gd name="T75" fmla="*/ 5 h 50"/>
                <a:gd name="T76" fmla="*/ 0 w 8"/>
                <a:gd name="T77" fmla="*/ 5 h 50"/>
                <a:gd name="T78" fmla="*/ 0 w 8"/>
                <a:gd name="T79" fmla="*/ 5 h 50"/>
                <a:gd name="T80" fmla="*/ 0 w 8"/>
                <a:gd name="T81" fmla="*/ 4 h 50"/>
                <a:gd name="T82" fmla="*/ 0 w 8"/>
                <a:gd name="T83" fmla="*/ 4 h 50"/>
                <a:gd name="T84" fmla="*/ 0 w 8"/>
                <a:gd name="T85" fmla="*/ 4 h 50"/>
                <a:gd name="T86" fmla="*/ 0 w 8"/>
                <a:gd name="T87" fmla="*/ 4 h 50"/>
                <a:gd name="T88" fmla="*/ 0 w 8"/>
                <a:gd name="T89" fmla="*/ 3 h 50"/>
                <a:gd name="T90" fmla="*/ 0 w 8"/>
                <a:gd name="T91" fmla="*/ 3 h 50"/>
                <a:gd name="T92" fmla="*/ 0 w 8"/>
                <a:gd name="T93" fmla="*/ 3 h 50"/>
                <a:gd name="T94" fmla="*/ 0 w 8"/>
                <a:gd name="T95" fmla="*/ 3 h 50"/>
                <a:gd name="T96" fmla="*/ 0 w 8"/>
                <a:gd name="T97" fmla="*/ 3 h 50"/>
                <a:gd name="T98" fmla="*/ 0 w 8"/>
                <a:gd name="T99" fmla="*/ 3 h 50"/>
                <a:gd name="T100" fmla="*/ 0 w 8"/>
                <a:gd name="T101" fmla="*/ 2 h 50"/>
                <a:gd name="T102" fmla="*/ 0 w 8"/>
                <a:gd name="T103" fmla="*/ 2 h 50"/>
                <a:gd name="T104" fmla="*/ 0 w 8"/>
                <a:gd name="T105" fmla="*/ 2 h 50"/>
                <a:gd name="T106" fmla="*/ 0 w 8"/>
                <a:gd name="T107" fmla="*/ 2 h 50"/>
                <a:gd name="T108" fmla="*/ 0 w 8"/>
                <a:gd name="T109" fmla="*/ 2 h 50"/>
                <a:gd name="T110" fmla="*/ 0 w 8"/>
                <a:gd name="T111" fmla="*/ 1 h 50"/>
                <a:gd name="T112" fmla="*/ 0 w 8"/>
                <a:gd name="T113" fmla="*/ 0 h 50"/>
                <a:gd name="T114" fmla="*/ 0 w 8"/>
                <a:gd name="T115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8" h="50">
                  <a:moveTo>
                    <a:pt x="8" y="50"/>
                  </a:move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50"/>
                  </a:cubicBezTo>
                  <a:moveTo>
                    <a:pt x="8" y="50"/>
                  </a:move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50"/>
                  </a:cubicBezTo>
                  <a:moveTo>
                    <a:pt x="8" y="49"/>
                  </a:move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49"/>
                  </a:cubicBezTo>
                  <a:moveTo>
                    <a:pt x="0" y="11"/>
                  </a:moveTo>
                  <a:cubicBezTo>
                    <a:pt x="0" y="25"/>
                    <a:pt x="2" y="38"/>
                    <a:pt x="8" y="49"/>
                  </a:cubicBezTo>
                  <a:cubicBezTo>
                    <a:pt x="2" y="38"/>
                    <a:pt x="0" y="25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6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2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75" name="Forma libre 41"/>
            <p:cNvSpPr>
              <a:spLocks/>
            </p:cNvSpPr>
            <p:nvPr/>
          </p:nvSpPr>
          <p:spPr bwMode="auto">
            <a:xfrm>
              <a:off x="3393281" y="2746765"/>
              <a:ext cx="188913" cy="427038"/>
            </a:xfrm>
            <a:custGeom>
              <a:avLst/>
              <a:gdLst>
                <a:gd name="T0" fmla="*/ 0 w 77"/>
                <a:gd name="T1" fmla="*/ 71 h 175"/>
                <a:gd name="T2" fmla="*/ 0 w 77"/>
                <a:gd name="T3" fmla="*/ 72 h 175"/>
                <a:gd name="T4" fmla="*/ 0 w 77"/>
                <a:gd name="T5" fmla="*/ 73 h 175"/>
                <a:gd name="T6" fmla="*/ 0 w 77"/>
                <a:gd name="T7" fmla="*/ 73 h 175"/>
                <a:gd name="T8" fmla="*/ 0 w 77"/>
                <a:gd name="T9" fmla="*/ 73 h 175"/>
                <a:gd name="T10" fmla="*/ 0 w 77"/>
                <a:gd name="T11" fmla="*/ 73 h 175"/>
                <a:gd name="T12" fmla="*/ 0 w 77"/>
                <a:gd name="T13" fmla="*/ 74 h 175"/>
                <a:gd name="T14" fmla="*/ 0 w 77"/>
                <a:gd name="T15" fmla="*/ 74 h 175"/>
                <a:gd name="T16" fmla="*/ 0 w 77"/>
                <a:gd name="T17" fmla="*/ 74 h 175"/>
                <a:gd name="T18" fmla="*/ 0 w 77"/>
                <a:gd name="T19" fmla="*/ 75 h 175"/>
                <a:gd name="T20" fmla="*/ 0 w 77"/>
                <a:gd name="T21" fmla="*/ 75 h 175"/>
                <a:gd name="T22" fmla="*/ 0 w 77"/>
                <a:gd name="T23" fmla="*/ 75 h 175"/>
                <a:gd name="T24" fmla="*/ 0 w 77"/>
                <a:gd name="T25" fmla="*/ 76 h 175"/>
                <a:gd name="T26" fmla="*/ 0 w 77"/>
                <a:gd name="T27" fmla="*/ 76 h 175"/>
                <a:gd name="T28" fmla="*/ 0 w 77"/>
                <a:gd name="T29" fmla="*/ 76 h 175"/>
                <a:gd name="T30" fmla="*/ 0 w 77"/>
                <a:gd name="T31" fmla="*/ 76 h 175"/>
                <a:gd name="T32" fmla="*/ 0 w 77"/>
                <a:gd name="T33" fmla="*/ 77 h 175"/>
                <a:gd name="T34" fmla="*/ 0 w 77"/>
                <a:gd name="T35" fmla="*/ 77 h 175"/>
                <a:gd name="T36" fmla="*/ 0 w 77"/>
                <a:gd name="T37" fmla="*/ 77 h 175"/>
                <a:gd name="T38" fmla="*/ 0 w 77"/>
                <a:gd name="T39" fmla="*/ 78 h 175"/>
                <a:gd name="T40" fmla="*/ 0 w 77"/>
                <a:gd name="T41" fmla="*/ 78 h 175"/>
                <a:gd name="T42" fmla="*/ 0 w 77"/>
                <a:gd name="T43" fmla="*/ 78 h 175"/>
                <a:gd name="T44" fmla="*/ 0 w 77"/>
                <a:gd name="T45" fmla="*/ 78 h 175"/>
                <a:gd name="T46" fmla="*/ 0 w 77"/>
                <a:gd name="T47" fmla="*/ 79 h 175"/>
                <a:gd name="T48" fmla="*/ 0 w 77"/>
                <a:gd name="T49" fmla="*/ 79 h 175"/>
                <a:gd name="T50" fmla="*/ 0 w 77"/>
                <a:gd name="T51" fmla="*/ 79 h 175"/>
                <a:gd name="T52" fmla="*/ 0 w 77"/>
                <a:gd name="T53" fmla="*/ 80 h 175"/>
                <a:gd name="T54" fmla="*/ 0 w 77"/>
                <a:gd name="T55" fmla="*/ 80 h 175"/>
                <a:gd name="T56" fmla="*/ 0 w 77"/>
                <a:gd name="T57" fmla="*/ 80 h 175"/>
                <a:gd name="T58" fmla="*/ 0 w 77"/>
                <a:gd name="T59" fmla="*/ 81 h 175"/>
                <a:gd name="T60" fmla="*/ 0 w 77"/>
                <a:gd name="T61" fmla="*/ 81 h 175"/>
                <a:gd name="T62" fmla="*/ 0 w 77"/>
                <a:gd name="T63" fmla="*/ 81 h 175"/>
                <a:gd name="T64" fmla="*/ 0 w 77"/>
                <a:gd name="T65" fmla="*/ 82 h 175"/>
                <a:gd name="T66" fmla="*/ 0 w 77"/>
                <a:gd name="T67" fmla="*/ 82 h 175"/>
                <a:gd name="T68" fmla="*/ 0 w 77"/>
                <a:gd name="T69" fmla="*/ 82 h 175"/>
                <a:gd name="T70" fmla="*/ 8 w 77"/>
                <a:gd name="T71" fmla="*/ 120 h 175"/>
                <a:gd name="T72" fmla="*/ 8 w 77"/>
                <a:gd name="T73" fmla="*/ 121 h 175"/>
                <a:gd name="T74" fmla="*/ 8 w 77"/>
                <a:gd name="T75" fmla="*/ 121 h 175"/>
                <a:gd name="T76" fmla="*/ 8 w 77"/>
                <a:gd name="T77" fmla="*/ 121 h 175"/>
                <a:gd name="T78" fmla="*/ 45 w 77"/>
                <a:gd name="T79" fmla="*/ 152 h 175"/>
                <a:gd name="T80" fmla="*/ 15 w 77"/>
                <a:gd name="T81" fmla="*/ 77 h 175"/>
                <a:gd name="T82" fmla="*/ 30 w 77"/>
                <a:gd name="T83" fmla="*/ 23 h 175"/>
                <a:gd name="T84" fmla="*/ 50 w 77"/>
                <a:gd name="T85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7" h="175">
                  <a:moveTo>
                    <a:pt x="50" y="0"/>
                  </a:moveTo>
                  <a:cubicBezTo>
                    <a:pt x="23" y="14"/>
                    <a:pt x="4" y="40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96"/>
                    <a:pt x="2" y="109"/>
                    <a:pt x="8" y="120"/>
                  </a:cubicBezTo>
                  <a:cubicBezTo>
                    <a:pt x="8" y="120"/>
                    <a:pt x="8" y="120"/>
                    <a:pt x="8" y="120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20" y="149"/>
                    <a:pt x="46" y="169"/>
                    <a:pt x="77" y="175"/>
                  </a:cubicBezTo>
                  <a:cubicBezTo>
                    <a:pt x="65" y="169"/>
                    <a:pt x="54" y="162"/>
                    <a:pt x="45" y="152"/>
                  </a:cubicBezTo>
                  <a:cubicBezTo>
                    <a:pt x="32" y="139"/>
                    <a:pt x="23" y="123"/>
                    <a:pt x="19" y="105"/>
                  </a:cubicBezTo>
                  <a:cubicBezTo>
                    <a:pt x="18" y="96"/>
                    <a:pt x="16" y="87"/>
                    <a:pt x="15" y="77"/>
                  </a:cubicBezTo>
                  <a:cubicBezTo>
                    <a:pt x="15" y="77"/>
                    <a:pt x="15" y="76"/>
                    <a:pt x="15" y="76"/>
                  </a:cubicBezTo>
                  <a:cubicBezTo>
                    <a:pt x="16" y="57"/>
                    <a:pt x="21" y="39"/>
                    <a:pt x="30" y="23"/>
                  </a:cubicBezTo>
                  <a:cubicBezTo>
                    <a:pt x="36" y="16"/>
                    <a:pt x="42" y="9"/>
                    <a:pt x="47" y="2"/>
                  </a:cubicBezTo>
                  <a:cubicBezTo>
                    <a:pt x="48" y="1"/>
                    <a:pt x="49" y="0"/>
                    <a:pt x="50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76" name="Rectángulo 42"/>
            <p:cNvSpPr>
              <a:spLocks noChangeArrowheads="1"/>
            </p:cNvSpPr>
            <p:nvPr/>
          </p:nvSpPr>
          <p:spPr bwMode="auto">
            <a:xfrm>
              <a:off x="3563144" y="2846778"/>
              <a:ext cx="122238" cy="15398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77" name="Rectángulo 43"/>
            <p:cNvSpPr>
              <a:spLocks noChangeArrowheads="1"/>
            </p:cNvSpPr>
            <p:nvPr/>
          </p:nvSpPr>
          <p:spPr bwMode="auto">
            <a:xfrm>
              <a:off x="3550761" y="2753115"/>
              <a:ext cx="131446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i="0" u="none" strike="noStrike" cap="none" normalizeH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1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180" name="Forma libre 46"/>
          <p:cNvSpPr>
            <a:spLocks noEditPoints="1"/>
          </p:cNvSpPr>
          <p:nvPr/>
        </p:nvSpPr>
        <p:spPr bwMode="auto">
          <a:xfrm>
            <a:off x="3786188" y="3272228"/>
            <a:ext cx="46038" cy="188913"/>
          </a:xfrm>
          <a:custGeom>
            <a:avLst/>
            <a:gdLst>
              <a:gd name="T0" fmla="*/ 3 w 19"/>
              <a:gd name="T1" fmla="*/ 76 h 77"/>
              <a:gd name="T2" fmla="*/ 3 w 19"/>
              <a:gd name="T3" fmla="*/ 76 h 77"/>
              <a:gd name="T4" fmla="*/ 3 w 19"/>
              <a:gd name="T5" fmla="*/ 76 h 77"/>
              <a:gd name="T6" fmla="*/ 3 w 19"/>
              <a:gd name="T7" fmla="*/ 75 h 77"/>
              <a:gd name="T8" fmla="*/ 3 w 19"/>
              <a:gd name="T9" fmla="*/ 75 h 77"/>
              <a:gd name="T10" fmla="*/ 3 w 19"/>
              <a:gd name="T11" fmla="*/ 75 h 77"/>
              <a:gd name="T12" fmla="*/ 3 w 19"/>
              <a:gd name="T13" fmla="*/ 74 h 77"/>
              <a:gd name="T14" fmla="*/ 3 w 19"/>
              <a:gd name="T15" fmla="*/ 74 h 77"/>
              <a:gd name="T16" fmla="*/ 3 w 19"/>
              <a:gd name="T17" fmla="*/ 74 h 77"/>
              <a:gd name="T18" fmla="*/ 2 w 19"/>
              <a:gd name="T19" fmla="*/ 73 h 77"/>
              <a:gd name="T20" fmla="*/ 2 w 19"/>
              <a:gd name="T21" fmla="*/ 73 h 77"/>
              <a:gd name="T22" fmla="*/ 2 w 19"/>
              <a:gd name="T23" fmla="*/ 72 h 77"/>
              <a:gd name="T24" fmla="*/ 2 w 19"/>
              <a:gd name="T25" fmla="*/ 72 h 77"/>
              <a:gd name="T26" fmla="*/ 2 w 19"/>
              <a:gd name="T27" fmla="*/ 71 h 77"/>
              <a:gd name="T28" fmla="*/ 2 w 19"/>
              <a:gd name="T29" fmla="*/ 71 h 77"/>
              <a:gd name="T30" fmla="*/ 2 w 19"/>
              <a:gd name="T31" fmla="*/ 71 h 77"/>
              <a:gd name="T32" fmla="*/ 2 w 19"/>
              <a:gd name="T33" fmla="*/ 70 h 77"/>
              <a:gd name="T34" fmla="*/ 2 w 19"/>
              <a:gd name="T35" fmla="*/ 70 h 77"/>
              <a:gd name="T36" fmla="*/ 2 w 19"/>
              <a:gd name="T37" fmla="*/ 69 h 77"/>
              <a:gd name="T38" fmla="*/ 2 w 19"/>
              <a:gd name="T39" fmla="*/ 69 h 77"/>
              <a:gd name="T40" fmla="*/ 2 w 19"/>
              <a:gd name="T41" fmla="*/ 69 h 77"/>
              <a:gd name="T42" fmla="*/ 2 w 19"/>
              <a:gd name="T43" fmla="*/ 68 h 77"/>
              <a:gd name="T44" fmla="*/ 2 w 19"/>
              <a:gd name="T45" fmla="*/ 68 h 77"/>
              <a:gd name="T46" fmla="*/ 2 w 19"/>
              <a:gd name="T47" fmla="*/ 68 h 77"/>
              <a:gd name="T48" fmla="*/ 1 w 19"/>
              <a:gd name="T49" fmla="*/ 67 h 77"/>
              <a:gd name="T50" fmla="*/ 1 w 19"/>
              <a:gd name="T51" fmla="*/ 67 h 77"/>
              <a:gd name="T52" fmla="*/ 1 w 19"/>
              <a:gd name="T53" fmla="*/ 67 h 77"/>
              <a:gd name="T54" fmla="*/ 1 w 19"/>
              <a:gd name="T55" fmla="*/ 66 h 77"/>
              <a:gd name="T56" fmla="*/ 1 w 19"/>
              <a:gd name="T57" fmla="*/ 66 h 77"/>
              <a:gd name="T58" fmla="*/ 1 w 19"/>
              <a:gd name="T59" fmla="*/ 65 h 77"/>
              <a:gd name="T60" fmla="*/ 1 w 19"/>
              <a:gd name="T61" fmla="*/ 65 h 77"/>
              <a:gd name="T62" fmla="*/ 1 w 19"/>
              <a:gd name="T63" fmla="*/ 65 h 77"/>
              <a:gd name="T64" fmla="*/ 1 w 19"/>
              <a:gd name="T65" fmla="*/ 64 h 77"/>
              <a:gd name="T66" fmla="*/ 1 w 19"/>
              <a:gd name="T67" fmla="*/ 64 h 77"/>
              <a:gd name="T68" fmla="*/ 1 w 19"/>
              <a:gd name="T69" fmla="*/ 64 h 77"/>
              <a:gd name="T70" fmla="*/ 1 w 19"/>
              <a:gd name="T71" fmla="*/ 63 h 77"/>
              <a:gd name="T72" fmla="*/ 1 w 19"/>
              <a:gd name="T73" fmla="*/ 63 h 77"/>
              <a:gd name="T74" fmla="*/ 1 w 19"/>
              <a:gd name="T75" fmla="*/ 62 h 77"/>
              <a:gd name="T76" fmla="*/ 1 w 19"/>
              <a:gd name="T77" fmla="*/ 62 h 77"/>
              <a:gd name="T78" fmla="*/ 1 w 19"/>
              <a:gd name="T79" fmla="*/ 61 h 77"/>
              <a:gd name="T80" fmla="*/ 1 w 19"/>
              <a:gd name="T81" fmla="*/ 61 h 77"/>
              <a:gd name="T82" fmla="*/ 1 w 19"/>
              <a:gd name="T83" fmla="*/ 61 h 77"/>
              <a:gd name="T84" fmla="*/ 1 w 19"/>
              <a:gd name="T85" fmla="*/ 60 h 77"/>
              <a:gd name="T86" fmla="*/ 1 w 19"/>
              <a:gd name="T87" fmla="*/ 60 h 77"/>
              <a:gd name="T88" fmla="*/ 1 w 19"/>
              <a:gd name="T89" fmla="*/ 60 h 77"/>
              <a:gd name="T90" fmla="*/ 18 w 19"/>
              <a:gd name="T91" fmla="*/ 0 h 77"/>
              <a:gd name="T92" fmla="*/ 18 w 19"/>
              <a:gd name="T93" fmla="*/ 0 h 77"/>
              <a:gd name="T94" fmla="*/ 19 w 19"/>
              <a:gd name="T95" fmla="*/ 0 h 77"/>
              <a:gd name="T96" fmla="*/ 19 w 19"/>
              <a:gd name="T97" fmla="*/ 0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" h="77">
                <a:moveTo>
                  <a:pt x="3" y="77"/>
                </a:moveTo>
                <a:cubicBezTo>
                  <a:pt x="3" y="77"/>
                  <a:pt x="3" y="77"/>
                  <a:pt x="3" y="77"/>
                </a:cubicBezTo>
                <a:cubicBezTo>
                  <a:pt x="3" y="77"/>
                  <a:pt x="3" y="77"/>
                  <a:pt x="3" y="77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4"/>
                </a:moveTo>
                <a:cubicBezTo>
                  <a:pt x="3" y="74"/>
                  <a:pt x="3" y="75"/>
                  <a:pt x="3" y="75"/>
                </a:cubicBezTo>
                <a:cubicBezTo>
                  <a:pt x="3" y="75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2" y="73"/>
                </a:moveTo>
                <a:cubicBezTo>
                  <a:pt x="2" y="73"/>
                  <a:pt x="2" y="73"/>
                  <a:pt x="2" y="73"/>
                </a:cubicBezTo>
                <a:cubicBezTo>
                  <a:pt x="2" y="73"/>
                  <a:pt x="2" y="73"/>
                  <a:pt x="2" y="73"/>
                </a:cubicBezTo>
                <a:moveTo>
                  <a:pt x="2" y="73"/>
                </a:moveTo>
                <a:cubicBezTo>
                  <a:pt x="2" y="73"/>
                  <a:pt x="2" y="73"/>
                  <a:pt x="2" y="73"/>
                </a:cubicBezTo>
                <a:cubicBezTo>
                  <a:pt x="2" y="73"/>
                  <a:pt x="2" y="73"/>
                  <a:pt x="2" y="73"/>
                </a:cubicBezTo>
                <a:moveTo>
                  <a:pt x="2" y="72"/>
                </a:moveTo>
                <a:cubicBezTo>
                  <a:pt x="2" y="72"/>
                  <a:pt x="2" y="72"/>
                  <a:pt x="2" y="73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69"/>
                </a:moveTo>
                <a:cubicBezTo>
                  <a:pt x="2" y="69"/>
                  <a:pt x="2" y="70"/>
                  <a:pt x="2" y="70"/>
                </a:cubicBezTo>
                <a:cubicBezTo>
                  <a:pt x="2" y="70"/>
                  <a:pt x="2" y="69"/>
                  <a:pt x="2" y="69"/>
                </a:cubicBezTo>
                <a:moveTo>
                  <a:pt x="2" y="69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9"/>
                </a:cubicBezTo>
                <a:moveTo>
                  <a:pt x="2" y="69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9"/>
                </a:cubicBezTo>
                <a:moveTo>
                  <a:pt x="2" y="68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1" y="67"/>
                </a:moveTo>
                <a:cubicBezTo>
                  <a:pt x="1" y="67"/>
                  <a:pt x="1" y="67"/>
                  <a:pt x="1" y="68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5"/>
                </a:moveTo>
                <a:cubicBezTo>
                  <a:pt x="1" y="65"/>
                  <a:pt x="1" y="66"/>
                  <a:pt x="1" y="66"/>
                </a:cubicBezTo>
                <a:cubicBezTo>
                  <a:pt x="1" y="66"/>
                  <a:pt x="1" y="65"/>
                  <a:pt x="1" y="65"/>
                </a:cubicBezTo>
                <a:moveTo>
                  <a:pt x="1" y="65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5"/>
                </a:cubicBezTo>
                <a:moveTo>
                  <a:pt x="1" y="65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5"/>
                </a:cubicBezTo>
                <a:moveTo>
                  <a:pt x="1" y="64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3"/>
                </a:moveTo>
                <a:cubicBezTo>
                  <a:pt x="1" y="63"/>
                  <a:pt x="1" y="63"/>
                  <a:pt x="1" y="64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1"/>
                </a:moveTo>
                <a:cubicBezTo>
                  <a:pt x="1" y="61"/>
                  <a:pt x="1" y="62"/>
                  <a:pt x="1" y="62"/>
                </a:cubicBezTo>
                <a:cubicBezTo>
                  <a:pt x="1" y="62"/>
                  <a:pt x="1" y="61"/>
                  <a:pt x="1" y="61"/>
                </a:cubicBezTo>
                <a:moveTo>
                  <a:pt x="1" y="61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1"/>
                </a:cubicBezTo>
                <a:moveTo>
                  <a:pt x="1" y="61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1"/>
                </a:cubicBezTo>
                <a:moveTo>
                  <a:pt x="1" y="60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8" y="1"/>
                </a:moveTo>
                <a:cubicBezTo>
                  <a:pt x="6" y="17"/>
                  <a:pt x="0" y="38"/>
                  <a:pt x="1" y="60"/>
                </a:cubicBezTo>
                <a:cubicBezTo>
                  <a:pt x="0" y="38"/>
                  <a:pt x="6" y="17"/>
                  <a:pt x="18" y="1"/>
                </a:cubicBezTo>
                <a:moveTo>
                  <a:pt x="18" y="0"/>
                </a:moveTo>
                <a:cubicBezTo>
                  <a:pt x="18" y="0"/>
                  <a:pt x="18" y="0"/>
                  <a:pt x="18" y="1"/>
                </a:cubicBezTo>
                <a:cubicBezTo>
                  <a:pt x="18" y="0"/>
                  <a:pt x="18" y="0"/>
                  <a:pt x="18" y="0"/>
                </a:cubicBezTo>
                <a:moveTo>
                  <a:pt x="19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xmlns="" id="{AE9EEB34-0B24-4738-B9CA-F59F6D427BD7}"/>
              </a:ext>
            </a:extLst>
          </p:cNvPr>
          <p:cNvGrpSpPr/>
          <p:nvPr/>
        </p:nvGrpSpPr>
        <p:grpSpPr>
          <a:xfrm>
            <a:off x="3912394" y="3413764"/>
            <a:ext cx="585788" cy="587375"/>
            <a:chOff x="3912394" y="3413764"/>
            <a:chExt cx="585788" cy="587375"/>
          </a:xfrm>
        </p:grpSpPr>
        <p:sp>
          <p:nvSpPr>
            <p:cNvPr id="178" name="Forma libre 44"/>
            <p:cNvSpPr>
              <a:spLocks/>
            </p:cNvSpPr>
            <p:nvPr/>
          </p:nvSpPr>
          <p:spPr bwMode="auto">
            <a:xfrm>
              <a:off x="3912394" y="3413764"/>
              <a:ext cx="585788" cy="587375"/>
            </a:xfrm>
            <a:custGeom>
              <a:avLst/>
              <a:gdLst>
                <a:gd name="T0" fmla="*/ 127 w 240"/>
                <a:gd name="T1" fmla="*/ 236 h 240"/>
                <a:gd name="T2" fmla="*/ 236 w 240"/>
                <a:gd name="T3" fmla="*/ 113 h 240"/>
                <a:gd name="T4" fmla="*/ 113 w 240"/>
                <a:gd name="T5" fmla="*/ 4 h 240"/>
                <a:gd name="T6" fmla="*/ 4 w 240"/>
                <a:gd name="T7" fmla="*/ 127 h 240"/>
                <a:gd name="T8" fmla="*/ 127 w 240"/>
                <a:gd name="T9" fmla="*/ 2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240">
                  <a:moveTo>
                    <a:pt x="127" y="236"/>
                  </a:moveTo>
                  <a:cubicBezTo>
                    <a:pt x="191" y="232"/>
                    <a:pt x="240" y="177"/>
                    <a:pt x="236" y="113"/>
                  </a:cubicBezTo>
                  <a:cubicBezTo>
                    <a:pt x="232" y="49"/>
                    <a:pt x="177" y="0"/>
                    <a:pt x="113" y="4"/>
                  </a:cubicBezTo>
                  <a:cubicBezTo>
                    <a:pt x="49" y="8"/>
                    <a:pt x="0" y="63"/>
                    <a:pt x="4" y="127"/>
                  </a:cubicBezTo>
                  <a:cubicBezTo>
                    <a:pt x="8" y="191"/>
                    <a:pt x="63" y="240"/>
                    <a:pt x="127" y="236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79" name="Forma libre 45"/>
            <p:cNvSpPr>
              <a:spLocks/>
            </p:cNvSpPr>
            <p:nvPr/>
          </p:nvSpPr>
          <p:spPr bwMode="auto">
            <a:xfrm>
              <a:off x="3971131" y="3469327"/>
              <a:ext cx="471488" cy="473075"/>
            </a:xfrm>
            <a:custGeom>
              <a:avLst/>
              <a:gdLst>
                <a:gd name="T0" fmla="*/ 102 w 193"/>
                <a:gd name="T1" fmla="*/ 190 h 193"/>
                <a:gd name="T2" fmla="*/ 189 w 193"/>
                <a:gd name="T3" fmla="*/ 91 h 193"/>
                <a:gd name="T4" fmla="*/ 90 w 193"/>
                <a:gd name="T5" fmla="*/ 4 h 193"/>
                <a:gd name="T6" fmla="*/ 3 w 193"/>
                <a:gd name="T7" fmla="*/ 103 h 193"/>
                <a:gd name="T8" fmla="*/ 102 w 193"/>
                <a:gd name="T9" fmla="*/ 19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190"/>
                  </a:moveTo>
                  <a:cubicBezTo>
                    <a:pt x="153" y="187"/>
                    <a:pt x="193" y="143"/>
                    <a:pt x="189" y="91"/>
                  </a:cubicBezTo>
                  <a:cubicBezTo>
                    <a:pt x="186" y="40"/>
                    <a:pt x="142" y="0"/>
                    <a:pt x="90" y="4"/>
                  </a:cubicBezTo>
                  <a:cubicBezTo>
                    <a:pt x="39" y="7"/>
                    <a:pt x="0" y="51"/>
                    <a:pt x="3" y="103"/>
                  </a:cubicBezTo>
                  <a:cubicBezTo>
                    <a:pt x="6" y="154"/>
                    <a:pt x="50" y="193"/>
                    <a:pt x="102" y="19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81" name="Forma libre 47"/>
            <p:cNvSpPr>
              <a:spLocks/>
            </p:cNvSpPr>
            <p:nvPr/>
          </p:nvSpPr>
          <p:spPr bwMode="auto">
            <a:xfrm>
              <a:off x="3975894" y="3513777"/>
              <a:ext cx="207963" cy="420688"/>
            </a:xfrm>
            <a:custGeom>
              <a:avLst/>
              <a:gdLst>
                <a:gd name="T0" fmla="*/ 19 w 85"/>
                <a:gd name="T1" fmla="*/ 24 h 172"/>
                <a:gd name="T2" fmla="*/ 19 w 85"/>
                <a:gd name="T3" fmla="*/ 24 h 172"/>
                <a:gd name="T4" fmla="*/ 18 w 85"/>
                <a:gd name="T5" fmla="*/ 24 h 172"/>
                <a:gd name="T6" fmla="*/ 18 w 85"/>
                <a:gd name="T7" fmla="*/ 25 h 172"/>
                <a:gd name="T8" fmla="*/ 1 w 85"/>
                <a:gd name="T9" fmla="*/ 84 h 172"/>
                <a:gd name="T10" fmla="*/ 1 w 85"/>
                <a:gd name="T11" fmla="*/ 84 h 172"/>
                <a:gd name="T12" fmla="*/ 1 w 85"/>
                <a:gd name="T13" fmla="*/ 85 h 172"/>
                <a:gd name="T14" fmla="*/ 1 w 85"/>
                <a:gd name="T15" fmla="*/ 85 h 172"/>
                <a:gd name="T16" fmla="*/ 1 w 85"/>
                <a:gd name="T17" fmla="*/ 85 h 172"/>
                <a:gd name="T18" fmla="*/ 1 w 85"/>
                <a:gd name="T19" fmla="*/ 86 h 172"/>
                <a:gd name="T20" fmla="*/ 1 w 85"/>
                <a:gd name="T21" fmla="*/ 86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8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9 h 172"/>
                <a:gd name="T34" fmla="*/ 1 w 85"/>
                <a:gd name="T35" fmla="*/ 89 h 172"/>
                <a:gd name="T36" fmla="*/ 1 w 85"/>
                <a:gd name="T37" fmla="*/ 90 h 172"/>
                <a:gd name="T38" fmla="*/ 1 w 85"/>
                <a:gd name="T39" fmla="*/ 90 h 172"/>
                <a:gd name="T40" fmla="*/ 1 w 85"/>
                <a:gd name="T41" fmla="*/ 91 h 172"/>
                <a:gd name="T42" fmla="*/ 1 w 85"/>
                <a:gd name="T43" fmla="*/ 91 h 172"/>
                <a:gd name="T44" fmla="*/ 1 w 85"/>
                <a:gd name="T45" fmla="*/ 91 h 172"/>
                <a:gd name="T46" fmla="*/ 2 w 85"/>
                <a:gd name="T47" fmla="*/ 92 h 172"/>
                <a:gd name="T48" fmla="*/ 2 w 85"/>
                <a:gd name="T49" fmla="*/ 92 h 172"/>
                <a:gd name="T50" fmla="*/ 2 w 85"/>
                <a:gd name="T51" fmla="*/ 93 h 172"/>
                <a:gd name="T52" fmla="*/ 2 w 85"/>
                <a:gd name="T53" fmla="*/ 93 h 172"/>
                <a:gd name="T54" fmla="*/ 2 w 85"/>
                <a:gd name="T55" fmla="*/ 94 h 172"/>
                <a:gd name="T56" fmla="*/ 2 w 85"/>
                <a:gd name="T57" fmla="*/ 94 h 172"/>
                <a:gd name="T58" fmla="*/ 2 w 85"/>
                <a:gd name="T59" fmla="*/ 94 h 172"/>
                <a:gd name="T60" fmla="*/ 2 w 85"/>
                <a:gd name="T61" fmla="*/ 95 h 172"/>
                <a:gd name="T62" fmla="*/ 2 w 85"/>
                <a:gd name="T63" fmla="*/ 95 h 172"/>
                <a:gd name="T64" fmla="*/ 2 w 85"/>
                <a:gd name="T65" fmla="*/ 96 h 172"/>
                <a:gd name="T66" fmla="*/ 2 w 85"/>
                <a:gd name="T67" fmla="*/ 96 h 172"/>
                <a:gd name="T68" fmla="*/ 2 w 85"/>
                <a:gd name="T69" fmla="*/ 96 h 172"/>
                <a:gd name="T70" fmla="*/ 2 w 85"/>
                <a:gd name="T71" fmla="*/ 97 h 172"/>
                <a:gd name="T72" fmla="*/ 3 w 85"/>
                <a:gd name="T73" fmla="*/ 98 h 172"/>
                <a:gd name="T74" fmla="*/ 3 w 85"/>
                <a:gd name="T75" fmla="*/ 98 h 172"/>
                <a:gd name="T76" fmla="*/ 3 w 85"/>
                <a:gd name="T77" fmla="*/ 98 h 172"/>
                <a:gd name="T78" fmla="*/ 3 w 85"/>
                <a:gd name="T79" fmla="*/ 99 h 172"/>
                <a:gd name="T80" fmla="*/ 3 w 85"/>
                <a:gd name="T81" fmla="*/ 99 h 172"/>
                <a:gd name="T82" fmla="*/ 3 w 85"/>
                <a:gd name="T83" fmla="*/ 100 h 172"/>
                <a:gd name="T84" fmla="*/ 3 w 85"/>
                <a:gd name="T85" fmla="*/ 100 h 172"/>
                <a:gd name="T86" fmla="*/ 3 w 85"/>
                <a:gd name="T87" fmla="*/ 100 h 172"/>
                <a:gd name="T88" fmla="*/ 85 w 85"/>
                <a:gd name="T89" fmla="*/ 172 h 172"/>
                <a:gd name="T90" fmla="*/ 16 w 85"/>
                <a:gd name="T91" fmla="*/ 80 h 172"/>
                <a:gd name="T92" fmla="*/ 42 w 85"/>
                <a:gd name="T93" fmla="*/ 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5" h="172">
                  <a:moveTo>
                    <a:pt x="45" y="0"/>
                  </a:moveTo>
                  <a:cubicBezTo>
                    <a:pt x="35" y="6"/>
                    <a:pt x="26" y="1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5"/>
                  </a:cubicBezTo>
                  <a:cubicBezTo>
                    <a:pt x="18" y="25"/>
                    <a:pt x="18" y="25"/>
                    <a:pt x="18" y="25"/>
                  </a:cubicBezTo>
                  <a:cubicBezTo>
                    <a:pt x="6" y="41"/>
                    <a:pt x="0" y="62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2"/>
                  </a:cubicBezTo>
                  <a:cubicBezTo>
                    <a:pt x="1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1"/>
                  </a:cubicBezTo>
                  <a:cubicBezTo>
                    <a:pt x="3" y="101"/>
                    <a:pt x="3" y="101"/>
                    <a:pt x="3" y="101"/>
                  </a:cubicBezTo>
                  <a:cubicBezTo>
                    <a:pt x="12" y="139"/>
                    <a:pt x="45" y="168"/>
                    <a:pt x="85" y="172"/>
                  </a:cubicBezTo>
                  <a:cubicBezTo>
                    <a:pt x="73" y="168"/>
                    <a:pt x="61" y="161"/>
                    <a:pt x="52" y="152"/>
                  </a:cubicBezTo>
                  <a:cubicBezTo>
                    <a:pt x="38" y="140"/>
                    <a:pt x="28" y="125"/>
                    <a:pt x="22" y="107"/>
                  </a:cubicBezTo>
                  <a:cubicBezTo>
                    <a:pt x="20" y="98"/>
                    <a:pt x="18" y="89"/>
                    <a:pt x="16" y="80"/>
                  </a:cubicBezTo>
                  <a:cubicBezTo>
                    <a:pt x="16" y="79"/>
                    <a:pt x="16" y="79"/>
                    <a:pt x="16" y="79"/>
                  </a:cubicBezTo>
                  <a:cubicBezTo>
                    <a:pt x="15" y="60"/>
                    <a:pt x="19" y="42"/>
                    <a:pt x="27" y="24"/>
                  </a:cubicBezTo>
                  <a:cubicBezTo>
                    <a:pt x="32" y="17"/>
                    <a:pt x="37" y="10"/>
                    <a:pt x="42" y="2"/>
                  </a:cubicBezTo>
                  <a:cubicBezTo>
                    <a:pt x="43" y="1"/>
                    <a:pt x="44" y="1"/>
                    <a:pt x="4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82" name="Rectángulo 48"/>
            <p:cNvSpPr>
              <a:spLocks noChangeArrowheads="1"/>
            </p:cNvSpPr>
            <p:nvPr/>
          </p:nvSpPr>
          <p:spPr bwMode="auto">
            <a:xfrm>
              <a:off x="4131469" y="3599502"/>
              <a:ext cx="14287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83" name="Rectángulo 49"/>
            <p:cNvSpPr>
              <a:spLocks noChangeArrowheads="1"/>
            </p:cNvSpPr>
            <p:nvPr/>
          </p:nvSpPr>
          <p:spPr bwMode="auto">
            <a:xfrm>
              <a:off x="4135279" y="3516952"/>
              <a:ext cx="131446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i="0" u="none" strike="noStrike" cap="none" normalizeH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2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186" name="Forma libre 52"/>
          <p:cNvSpPr>
            <a:spLocks noEditPoints="1"/>
          </p:cNvSpPr>
          <p:nvPr/>
        </p:nvSpPr>
        <p:spPr bwMode="auto">
          <a:xfrm>
            <a:off x="3994150" y="3978666"/>
            <a:ext cx="60325" cy="158750"/>
          </a:xfrm>
          <a:custGeom>
            <a:avLst/>
            <a:gdLst>
              <a:gd name="T0" fmla="*/ 0 w 25"/>
              <a:gd name="T1" fmla="*/ 65 h 65"/>
              <a:gd name="T2" fmla="*/ 0 w 25"/>
              <a:gd name="T3" fmla="*/ 65 h 65"/>
              <a:gd name="T4" fmla="*/ 0 w 25"/>
              <a:gd name="T5" fmla="*/ 65 h 65"/>
              <a:gd name="T6" fmla="*/ 0 w 25"/>
              <a:gd name="T7" fmla="*/ 65 h 65"/>
              <a:gd name="T8" fmla="*/ 0 w 25"/>
              <a:gd name="T9" fmla="*/ 65 h 65"/>
              <a:gd name="T10" fmla="*/ 0 w 25"/>
              <a:gd name="T11" fmla="*/ 65 h 65"/>
              <a:gd name="T12" fmla="*/ 0 w 25"/>
              <a:gd name="T13" fmla="*/ 64 h 65"/>
              <a:gd name="T14" fmla="*/ 0 w 25"/>
              <a:gd name="T15" fmla="*/ 64 h 65"/>
              <a:gd name="T16" fmla="*/ 0 w 25"/>
              <a:gd name="T17" fmla="*/ 64 h 65"/>
              <a:gd name="T18" fmla="*/ 0 w 25"/>
              <a:gd name="T19" fmla="*/ 64 h 65"/>
              <a:gd name="T20" fmla="*/ 0 w 25"/>
              <a:gd name="T21" fmla="*/ 64 h 65"/>
              <a:gd name="T22" fmla="*/ 0 w 25"/>
              <a:gd name="T23" fmla="*/ 64 h 65"/>
              <a:gd name="T24" fmla="*/ 0 w 25"/>
              <a:gd name="T25" fmla="*/ 64 h 65"/>
              <a:gd name="T26" fmla="*/ 0 w 25"/>
              <a:gd name="T27" fmla="*/ 64 h 65"/>
              <a:gd name="T28" fmla="*/ 0 w 25"/>
              <a:gd name="T29" fmla="*/ 64 h 65"/>
              <a:gd name="T30" fmla="*/ 0 w 25"/>
              <a:gd name="T31" fmla="*/ 63 h 65"/>
              <a:gd name="T32" fmla="*/ 0 w 25"/>
              <a:gd name="T33" fmla="*/ 64 h 65"/>
              <a:gd name="T34" fmla="*/ 0 w 25"/>
              <a:gd name="T35" fmla="*/ 64 h 65"/>
              <a:gd name="T36" fmla="*/ 0 w 25"/>
              <a:gd name="T37" fmla="*/ 63 h 65"/>
              <a:gd name="T38" fmla="*/ 25 w 25"/>
              <a:gd name="T39" fmla="*/ 0 h 65"/>
              <a:gd name="T40" fmla="*/ 0 w 25"/>
              <a:gd name="T41" fmla="*/ 63 h 65"/>
              <a:gd name="T42" fmla="*/ 25 w 25"/>
              <a:gd name="T43" fmla="*/ 0 h 65"/>
              <a:gd name="T44" fmla="*/ 25 w 25"/>
              <a:gd name="T45" fmla="*/ 0 h 65"/>
              <a:gd name="T46" fmla="*/ 25 w 25"/>
              <a:gd name="T47" fmla="*/ 0 h 65"/>
              <a:gd name="T48" fmla="*/ 25 w 25"/>
              <a:gd name="T49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5" h="65">
                <a:moveTo>
                  <a:pt x="0" y="65"/>
                </a:moveTo>
                <a:cubicBezTo>
                  <a:pt x="0" y="65"/>
                  <a:pt x="0" y="65"/>
                  <a:pt x="0" y="65"/>
                </a:cubicBezTo>
                <a:cubicBezTo>
                  <a:pt x="0" y="65"/>
                  <a:pt x="0" y="65"/>
                  <a:pt x="0" y="65"/>
                </a:cubicBezTo>
                <a:moveTo>
                  <a:pt x="0" y="65"/>
                </a:moveTo>
                <a:cubicBezTo>
                  <a:pt x="0" y="65"/>
                  <a:pt x="0" y="65"/>
                  <a:pt x="0" y="65"/>
                </a:cubicBezTo>
                <a:cubicBezTo>
                  <a:pt x="0" y="65"/>
                  <a:pt x="0" y="65"/>
                  <a:pt x="0" y="65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3"/>
                </a:moveTo>
                <a:cubicBezTo>
                  <a:pt x="0" y="63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3"/>
                  <a:pt x="0" y="63"/>
                </a:cubicBezTo>
                <a:moveTo>
                  <a:pt x="25" y="0"/>
                </a:moveTo>
                <a:cubicBezTo>
                  <a:pt x="10" y="17"/>
                  <a:pt x="0" y="39"/>
                  <a:pt x="0" y="63"/>
                </a:cubicBezTo>
                <a:cubicBezTo>
                  <a:pt x="0" y="39"/>
                  <a:pt x="10" y="17"/>
                  <a:pt x="25" y="0"/>
                </a:cubicBezTo>
                <a:moveTo>
                  <a:pt x="25" y="0"/>
                </a:moveTo>
                <a:cubicBezTo>
                  <a:pt x="25" y="0"/>
                  <a:pt x="25" y="0"/>
                  <a:pt x="25" y="0"/>
                </a:cubicBezTo>
                <a:cubicBezTo>
                  <a:pt x="25" y="0"/>
                  <a:pt x="25" y="0"/>
                  <a:pt x="25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92" name="Forma libre 58"/>
          <p:cNvSpPr>
            <a:spLocks noEditPoints="1"/>
          </p:cNvSpPr>
          <p:nvPr/>
        </p:nvSpPr>
        <p:spPr bwMode="auto">
          <a:xfrm>
            <a:off x="3810000" y="4732728"/>
            <a:ext cx="44450" cy="222250"/>
          </a:xfrm>
          <a:custGeom>
            <a:avLst/>
            <a:gdLst>
              <a:gd name="T0" fmla="*/ 7 w 18"/>
              <a:gd name="T1" fmla="*/ 91 h 91"/>
              <a:gd name="T2" fmla="*/ 7 w 18"/>
              <a:gd name="T3" fmla="*/ 91 h 91"/>
              <a:gd name="T4" fmla="*/ 7 w 18"/>
              <a:gd name="T5" fmla="*/ 91 h 91"/>
              <a:gd name="T6" fmla="*/ 7 w 18"/>
              <a:gd name="T7" fmla="*/ 91 h 91"/>
              <a:gd name="T8" fmla="*/ 7 w 18"/>
              <a:gd name="T9" fmla="*/ 91 h 91"/>
              <a:gd name="T10" fmla="*/ 7 w 18"/>
              <a:gd name="T11" fmla="*/ 91 h 91"/>
              <a:gd name="T12" fmla="*/ 7 w 18"/>
              <a:gd name="T13" fmla="*/ 91 h 91"/>
              <a:gd name="T14" fmla="*/ 7 w 18"/>
              <a:gd name="T15" fmla="*/ 91 h 91"/>
              <a:gd name="T16" fmla="*/ 7 w 18"/>
              <a:gd name="T17" fmla="*/ 91 h 91"/>
              <a:gd name="T18" fmla="*/ 7 w 18"/>
              <a:gd name="T19" fmla="*/ 91 h 91"/>
              <a:gd name="T20" fmla="*/ 7 w 18"/>
              <a:gd name="T21" fmla="*/ 91 h 91"/>
              <a:gd name="T22" fmla="*/ 7 w 18"/>
              <a:gd name="T23" fmla="*/ 91 h 91"/>
              <a:gd name="T24" fmla="*/ 6 w 18"/>
              <a:gd name="T25" fmla="*/ 90 h 91"/>
              <a:gd name="T26" fmla="*/ 7 w 18"/>
              <a:gd name="T27" fmla="*/ 91 h 91"/>
              <a:gd name="T28" fmla="*/ 6 w 18"/>
              <a:gd name="T29" fmla="*/ 90 h 91"/>
              <a:gd name="T30" fmla="*/ 0 w 18"/>
              <a:gd name="T31" fmla="*/ 57 h 91"/>
              <a:gd name="T32" fmla="*/ 6 w 18"/>
              <a:gd name="T33" fmla="*/ 90 h 91"/>
              <a:gd name="T34" fmla="*/ 0 w 18"/>
              <a:gd name="T35" fmla="*/ 57 h 91"/>
              <a:gd name="T36" fmla="*/ 0 w 18"/>
              <a:gd name="T37" fmla="*/ 57 h 91"/>
              <a:gd name="T38" fmla="*/ 0 w 18"/>
              <a:gd name="T39" fmla="*/ 57 h 91"/>
              <a:gd name="T40" fmla="*/ 0 w 18"/>
              <a:gd name="T41" fmla="*/ 57 h 91"/>
              <a:gd name="T42" fmla="*/ 0 w 18"/>
              <a:gd name="T43" fmla="*/ 57 h 91"/>
              <a:gd name="T44" fmla="*/ 0 w 18"/>
              <a:gd name="T45" fmla="*/ 57 h 91"/>
              <a:gd name="T46" fmla="*/ 0 w 18"/>
              <a:gd name="T47" fmla="*/ 57 h 91"/>
              <a:gd name="T48" fmla="*/ 0 w 18"/>
              <a:gd name="T49" fmla="*/ 56 h 91"/>
              <a:gd name="T50" fmla="*/ 0 w 18"/>
              <a:gd name="T51" fmla="*/ 57 h 91"/>
              <a:gd name="T52" fmla="*/ 0 w 18"/>
              <a:gd name="T53" fmla="*/ 56 h 91"/>
              <a:gd name="T54" fmla="*/ 0 w 18"/>
              <a:gd name="T55" fmla="*/ 56 h 91"/>
              <a:gd name="T56" fmla="*/ 0 w 18"/>
              <a:gd name="T57" fmla="*/ 56 h 91"/>
              <a:gd name="T58" fmla="*/ 0 w 18"/>
              <a:gd name="T59" fmla="*/ 56 h 91"/>
              <a:gd name="T60" fmla="*/ 0 w 18"/>
              <a:gd name="T61" fmla="*/ 56 h 91"/>
              <a:gd name="T62" fmla="*/ 0 w 18"/>
              <a:gd name="T63" fmla="*/ 56 h 91"/>
              <a:gd name="T64" fmla="*/ 0 w 18"/>
              <a:gd name="T65" fmla="*/ 56 h 91"/>
              <a:gd name="T66" fmla="*/ 0 w 18"/>
              <a:gd name="T67" fmla="*/ 56 h 91"/>
              <a:gd name="T68" fmla="*/ 0 w 18"/>
              <a:gd name="T69" fmla="*/ 56 h 91"/>
              <a:gd name="T70" fmla="*/ 0 w 18"/>
              <a:gd name="T71" fmla="*/ 56 h 91"/>
              <a:gd name="T72" fmla="*/ 0 w 18"/>
              <a:gd name="T73" fmla="*/ 55 h 91"/>
              <a:gd name="T74" fmla="*/ 0 w 18"/>
              <a:gd name="T75" fmla="*/ 56 h 91"/>
              <a:gd name="T76" fmla="*/ 0 w 18"/>
              <a:gd name="T77" fmla="*/ 56 h 91"/>
              <a:gd name="T78" fmla="*/ 0 w 18"/>
              <a:gd name="T79" fmla="*/ 55 h 91"/>
              <a:gd name="T80" fmla="*/ 18 w 18"/>
              <a:gd name="T81" fmla="*/ 0 h 91"/>
              <a:gd name="T82" fmla="*/ 0 w 18"/>
              <a:gd name="T83" fmla="*/ 55 h 91"/>
              <a:gd name="T84" fmla="*/ 18 w 18"/>
              <a:gd name="T85" fmla="*/ 0 h 91"/>
              <a:gd name="T86" fmla="*/ 18 w 18"/>
              <a:gd name="T87" fmla="*/ 0 h 91"/>
              <a:gd name="T88" fmla="*/ 18 w 18"/>
              <a:gd name="T89" fmla="*/ 0 h 91"/>
              <a:gd name="T90" fmla="*/ 18 w 18"/>
              <a:gd name="T91" fmla="*/ 0 h 91"/>
              <a:gd name="T92" fmla="*/ 18 w 18"/>
              <a:gd name="T93" fmla="*/ 0 h 91"/>
              <a:gd name="T94" fmla="*/ 18 w 18"/>
              <a:gd name="T95" fmla="*/ 0 h 91"/>
              <a:gd name="T96" fmla="*/ 18 w 18"/>
              <a:gd name="T97" fmla="*/ 0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8" h="91"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6" y="90"/>
                </a:moveTo>
                <a:cubicBezTo>
                  <a:pt x="6" y="90"/>
                  <a:pt x="6" y="90"/>
                  <a:pt x="7" y="91"/>
                </a:cubicBezTo>
                <a:cubicBezTo>
                  <a:pt x="6" y="90"/>
                  <a:pt x="6" y="90"/>
                  <a:pt x="6" y="90"/>
                </a:cubicBezTo>
                <a:moveTo>
                  <a:pt x="0" y="57"/>
                </a:moveTo>
                <a:cubicBezTo>
                  <a:pt x="0" y="69"/>
                  <a:pt x="2" y="80"/>
                  <a:pt x="6" y="90"/>
                </a:cubicBezTo>
                <a:cubicBezTo>
                  <a:pt x="2" y="80"/>
                  <a:pt x="0" y="69"/>
                  <a:pt x="0" y="57"/>
                </a:cubicBezTo>
                <a:moveTo>
                  <a:pt x="0" y="57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7"/>
                </a:cubicBezTo>
                <a:moveTo>
                  <a:pt x="0" y="57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7"/>
                </a:cubicBezTo>
                <a:moveTo>
                  <a:pt x="0" y="56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5"/>
                </a:moveTo>
                <a:cubicBezTo>
                  <a:pt x="0" y="55"/>
                  <a:pt x="0" y="55"/>
                  <a:pt x="0" y="56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55"/>
                  <a:pt x="0" y="55"/>
                  <a:pt x="0" y="55"/>
                </a:cubicBezTo>
                <a:moveTo>
                  <a:pt x="18" y="0"/>
                </a:moveTo>
                <a:cubicBezTo>
                  <a:pt x="7" y="15"/>
                  <a:pt x="0" y="35"/>
                  <a:pt x="0" y="55"/>
                </a:cubicBezTo>
                <a:cubicBezTo>
                  <a:pt x="0" y="35"/>
                  <a:pt x="7" y="15"/>
                  <a:pt x="18" y="0"/>
                </a:cubicBezTo>
                <a:moveTo>
                  <a:pt x="18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8" y="0"/>
                </a:cubicBezTo>
                <a:moveTo>
                  <a:pt x="18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8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xmlns="" id="{ED846C36-3BC6-4CAC-8DD2-942F64124F39}"/>
              </a:ext>
            </a:extLst>
          </p:cNvPr>
          <p:cNvGrpSpPr/>
          <p:nvPr/>
        </p:nvGrpSpPr>
        <p:grpSpPr>
          <a:xfrm>
            <a:off x="3915815" y="4369393"/>
            <a:ext cx="566738" cy="568325"/>
            <a:chOff x="3915815" y="4369393"/>
            <a:chExt cx="566738" cy="568325"/>
          </a:xfrm>
        </p:grpSpPr>
        <p:sp>
          <p:nvSpPr>
            <p:cNvPr id="190" name="Forma libre 56"/>
            <p:cNvSpPr>
              <a:spLocks/>
            </p:cNvSpPr>
            <p:nvPr/>
          </p:nvSpPr>
          <p:spPr bwMode="auto">
            <a:xfrm>
              <a:off x="3915815" y="4369393"/>
              <a:ext cx="566738" cy="568325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2"/>
                    <a:pt x="0" y="116"/>
                  </a:cubicBezTo>
                  <a:cubicBezTo>
                    <a:pt x="0" y="179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91" name="Elipse 57"/>
            <p:cNvSpPr>
              <a:spLocks noChangeArrowheads="1"/>
            </p:cNvSpPr>
            <p:nvPr/>
          </p:nvSpPr>
          <p:spPr bwMode="auto">
            <a:xfrm>
              <a:off x="3971377" y="4423368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93" name="Forma libre 59"/>
            <p:cNvSpPr>
              <a:spLocks/>
            </p:cNvSpPr>
            <p:nvPr/>
          </p:nvSpPr>
          <p:spPr bwMode="auto">
            <a:xfrm>
              <a:off x="3971377" y="4450355"/>
              <a:ext cx="190500" cy="428625"/>
            </a:xfrm>
            <a:custGeom>
              <a:avLst/>
              <a:gdLst>
                <a:gd name="T0" fmla="*/ 49 w 78"/>
                <a:gd name="T1" fmla="*/ 0 h 175"/>
                <a:gd name="T2" fmla="*/ 18 w 78"/>
                <a:gd name="T3" fmla="*/ 27 h 175"/>
                <a:gd name="T4" fmla="*/ 18 w 78"/>
                <a:gd name="T5" fmla="*/ 27 h 175"/>
                <a:gd name="T6" fmla="*/ 18 w 78"/>
                <a:gd name="T7" fmla="*/ 27 h 175"/>
                <a:gd name="T8" fmla="*/ 18 w 78"/>
                <a:gd name="T9" fmla="*/ 27 h 175"/>
                <a:gd name="T10" fmla="*/ 18 w 78"/>
                <a:gd name="T11" fmla="*/ 27 h 175"/>
                <a:gd name="T12" fmla="*/ 0 w 78"/>
                <a:gd name="T13" fmla="*/ 82 h 175"/>
                <a:gd name="T14" fmla="*/ 0 w 78"/>
                <a:gd name="T15" fmla="*/ 82 h 175"/>
                <a:gd name="T16" fmla="*/ 0 w 78"/>
                <a:gd name="T17" fmla="*/ 83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3 h 175"/>
                <a:gd name="T26" fmla="*/ 0 w 78"/>
                <a:gd name="T27" fmla="*/ 83 h 175"/>
                <a:gd name="T28" fmla="*/ 0 w 78"/>
                <a:gd name="T29" fmla="*/ 83 h 175"/>
                <a:gd name="T30" fmla="*/ 0 w 78"/>
                <a:gd name="T31" fmla="*/ 83 h 175"/>
                <a:gd name="T32" fmla="*/ 0 w 78"/>
                <a:gd name="T33" fmla="*/ 84 h 175"/>
                <a:gd name="T34" fmla="*/ 0 w 78"/>
                <a:gd name="T35" fmla="*/ 84 h 175"/>
                <a:gd name="T36" fmla="*/ 0 w 78"/>
                <a:gd name="T37" fmla="*/ 84 h 175"/>
                <a:gd name="T38" fmla="*/ 0 w 78"/>
                <a:gd name="T39" fmla="*/ 84 h 175"/>
                <a:gd name="T40" fmla="*/ 0 w 78"/>
                <a:gd name="T41" fmla="*/ 84 h 175"/>
                <a:gd name="T42" fmla="*/ 0 w 78"/>
                <a:gd name="T43" fmla="*/ 84 h 175"/>
                <a:gd name="T44" fmla="*/ 6 w 78"/>
                <a:gd name="T45" fmla="*/ 117 h 175"/>
                <a:gd name="T46" fmla="*/ 6 w 78"/>
                <a:gd name="T47" fmla="*/ 117 h 175"/>
                <a:gd name="T48" fmla="*/ 7 w 78"/>
                <a:gd name="T49" fmla="*/ 118 h 175"/>
                <a:gd name="T50" fmla="*/ 7 w 78"/>
                <a:gd name="T51" fmla="*/ 118 h 175"/>
                <a:gd name="T52" fmla="*/ 7 w 78"/>
                <a:gd name="T53" fmla="*/ 118 h 175"/>
                <a:gd name="T54" fmla="*/ 7 w 78"/>
                <a:gd name="T55" fmla="*/ 118 h 175"/>
                <a:gd name="T56" fmla="*/ 7 w 78"/>
                <a:gd name="T57" fmla="*/ 118 h 175"/>
                <a:gd name="T58" fmla="*/ 7 w 78"/>
                <a:gd name="T59" fmla="*/ 118 h 175"/>
                <a:gd name="T60" fmla="*/ 7 w 78"/>
                <a:gd name="T61" fmla="*/ 118 h 175"/>
                <a:gd name="T62" fmla="*/ 7 w 78"/>
                <a:gd name="T63" fmla="*/ 118 h 175"/>
                <a:gd name="T64" fmla="*/ 7 w 78"/>
                <a:gd name="T65" fmla="*/ 118 h 175"/>
                <a:gd name="T66" fmla="*/ 78 w 78"/>
                <a:gd name="T67" fmla="*/ 175 h 175"/>
                <a:gd name="T68" fmla="*/ 46 w 78"/>
                <a:gd name="T69" fmla="*/ 153 h 175"/>
                <a:gd name="T70" fmla="*/ 19 w 78"/>
                <a:gd name="T71" fmla="*/ 106 h 175"/>
                <a:gd name="T72" fmla="*/ 15 w 78"/>
                <a:gd name="T73" fmla="*/ 78 h 175"/>
                <a:gd name="T74" fmla="*/ 15 w 78"/>
                <a:gd name="T75" fmla="*/ 77 h 175"/>
                <a:gd name="T76" fmla="*/ 30 w 78"/>
                <a:gd name="T77" fmla="*/ 24 h 175"/>
                <a:gd name="T78" fmla="*/ 46 w 78"/>
                <a:gd name="T79" fmla="*/ 3 h 175"/>
                <a:gd name="T80" fmla="*/ 49 w 78"/>
                <a:gd name="T81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37" y="7"/>
                    <a:pt x="27" y="16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7" y="42"/>
                    <a:pt x="0" y="6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96"/>
                    <a:pt x="2" y="107"/>
                    <a:pt x="6" y="117"/>
                  </a:cubicBezTo>
                  <a:cubicBezTo>
                    <a:pt x="6" y="117"/>
                    <a:pt x="6" y="117"/>
                    <a:pt x="6" y="117"/>
                  </a:cubicBezTo>
                  <a:cubicBezTo>
                    <a:pt x="6" y="117"/>
                    <a:pt x="6" y="117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19" y="148"/>
                    <a:pt x="46" y="170"/>
                    <a:pt x="78" y="175"/>
                  </a:cubicBezTo>
                  <a:cubicBezTo>
                    <a:pt x="66" y="170"/>
                    <a:pt x="55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1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94" name="Rectángulo 60"/>
            <p:cNvSpPr>
              <a:spLocks noChangeArrowheads="1"/>
            </p:cNvSpPr>
            <p:nvPr/>
          </p:nvSpPr>
          <p:spPr bwMode="auto">
            <a:xfrm>
              <a:off x="4128540" y="4553543"/>
              <a:ext cx="139700" cy="18573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95" name="Rectángulo 61"/>
            <p:cNvSpPr>
              <a:spLocks noChangeArrowheads="1"/>
            </p:cNvSpPr>
            <p:nvPr/>
          </p:nvSpPr>
          <p:spPr bwMode="auto">
            <a:xfrm>
              <a:off x="4130127" y="4456705"/>
              <a:ext cx="131446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3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8" name="Grupo 7">
            <a:extLst>
              <a:ext uri="{FF2B5EF4-FFF2-40B4-BE49-F238E27FC236}">
                <a16:creationId xmlns:a16="http://schemas.microsoft.com/office/drawing/2014/main" xmlns="" id="{DC0B3D13-A8F9-4279-B713-2BADFD594A54}"/>
              </a:ext>
            </a:extLst>
          </p:cNvPr>
          <p:cNvGrpSpPr/>
          <p:nvPr/>
        </p:nvGrpSpPr>
        <p:grpSpPr>
          <a:xfrm>
            <a:off x="3281363" y="5145885"/>
            <a:ext cx="631031" cy="577850"/>
            <a:chOff x="3281363" y="5145885"/>
            <a:chExt cx="631031" cy="577850"/>
          </a:xfrm>
        </p:grpSpPr>
        <p:sp>
          <p:nvSpPr>
            <p:cNvPr id="196" name="Forma libre 62"/>
            <p:cNvSpPr>
              <a:spLocks/>
            </p:cNvSpPr>
            <p:nvPr/>
          </p:nvSpPr>
          <p:spPr bwMode="auto">
            <a:xfrm>
              <a:off x="3334544" y="5145885"/>
              <a:ext cx="577850" cy="577850"/>
            </a:xfrm>
            <a:custGeom>
              <a:avLst/>
              <a:gdLst>
                <a:gd name="T0" fmla="*/ 122 w 236"/>
                <a:gd name="T1" fmla="*/ 234 h 236"/>
                <a:gd name="T2" fmla="*/ 234 w 236"/>
                <a:gd name="T3" fmla="*/ 114 h 236"/>
                <a:gd name="T4" fmla="*/ 114 w 236"/>
                <a:gd name="T5" fmla="*/ 2 h 236"/>
                <a:gd name="T6" fmla="*/ 2 w 236"/>
                <a:gd name="T7" fmla="*/ 122 h 236"/>
                <a:gd name="T8" fmla="*/ 122 w 236"/>
                <a:gd name="T9" fmla="*/ 234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6" h="236">
                  <a:moveTo>
                    <a:pt x="122" y="234"/>
                  </a:moveTo>
                  <a:cubicBezTo>
                    <a:pt x="186" y="231"/>
                    <a:pt x="236" y="178"/>
                    <a:pt x="234" y="114"/>
                  </a:cubicBezTo>
                  <a:cubicBezTo>
                    <a:pt x="232" y="50"/>
                    <a:pt x="178" y="0"/>
                    <a:pt x="114" y="2"/>
                  </a:cubicBezTo>
                  <a:cubicBezTo>
                    <a:pt x="50" y="4"/>
                    <a:pt x="0" y="58"/>
                    <a:pt x="2" y="122"/>
                  </a:cubicBezTo>
                  <a:cubicBezTo>
                    <a:pt x="4" y="186"/>
                    <a:pt x="58" y="236"/>
                    <a:pt x="122" y="234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97" name="Forma libre 63"/>
            <p:cNvSpPr>
              <a:spLocks/>
            </p:cNvSpPr>
            <p:nvPr/>
          </p:nvSpPr>
          <p:spPr bwMode="auto">
            <a:xfrm>
              <a:off x="3391694" y="5203035"/>
              <a:ext cx="465138" cy="463550"/>
            </a:xfrm>
            <a:custGeom>
              <a:avLst/>
              <a:gdLst>
                <a:gd name="T0" fmla="*/ 98 w 190"/>
                <a:gd name="T1" fmla="*/ 188 h 190"/>
                <a:gd name="T2" fmla="*/ 188 w 190"/>
                <a:gd name="T3" fmla="*/ 91 h 190"/>
                <a:gd name="T4" fmla="*/ 92 w 190"/>
                <a:gd name="T5" fmla="*/ 1 h 190"/>
                <a:gd name="T6" fmla="*/ 1 w 190"/>
                <a:gd name="T7" fmla="*/ 98 h 190"/>
                <a:gd name="T8" fmla="*/ 98 w 190"/>
                <a:gd name="T9" fmla="*/ 188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" h="190">
                  <a:moveTo>
                    <a:pt x="98" y="188"/>
                  </a:moveTo>
                  <a:cubicBezTo>
                    <a:pt x="150" y="186"/>
                    <a:pt x="190" y="143"/>
                    <a:pt x="188" y="91"/>
                  </a:cubicBezTo>
                  <a:cubicBezTo>
                    <a:pt x="186" y="40"/>
                    <a:pt x="143" y="0"/>
                    <a:pt x="92" y="1"/>
                  </a:cubicBezTo>
                  <a:cubicBezTo>
                    <a:pt x="40" y="3"/>
                    <a:pt x="0" y="47"/>
                    <a:pt x="1" y="98"/>
                  </a:cubicBezTo>
                  <a:cubicBezTo>
                    <a:pt x="3" y="149"/>
                    <a:pt x="47" y="190"/>
                    <a:pt x="98" y="188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98" name="Forma libre 64"/>
            <p:cNvSpPr>
              <a:spLocks noEditPoints="1"/>
            </p:cNvSpPr>
            <p:nvPr/>
          </p:nvSpPr>
          <p:spPr bwMode="auto">
            <a:xfrm>
              <a:off x="3281363" y="5326453"/>
              <a:ext cx="17463" cy="168275"/>
            </a:xfrm>
            <a:custGeom>
              <a:avLst/>
              <a:gdLst>
                <a:gd name="T0" fmla="*/ 7 w 7"/>
                <a:gd name="T1" fmla="*/ 69 h 69"/>
                <a:gd name="T2" fmla="*/ 7 w 7"/>
                <a:gd name="T3" fmla="*/ 69 h 69"/>
                <a:gd name="T4" fmla="*/ 7 w 7"/>
                <a:gd name="T5" fmla="*/ 69 h 69"/>
                <a:gd name="T6" fmla="*/ 7 w 7"/>
                <a:gd name="T7" fmla="*/ 68 h 69"/>
                <a:gd name="T8" fmla="*/ 6 w 7"/>
                <a:gd name="T9" fmla="*/ 67 h 69"/>
                <a:gd name="T10" fmla="*/ 6 w 7"/>
                <a:gd name="T11" fmla="*/ 66 h 69"/>
                <a:gd name="T12" fmla="*/ 6 w 7"/>
                <a:gd name="T13" fmla="*/ 66 h 69"/>
                <a:gd name="T14" fmla="*/ 6 w 7"/>
                <a:gd name="T15" fmla="*/ 66 h 69"/>
                <a:gd name="T16" fmla="*/ 6 w 7"/>
                <a:gd name="T17" fmla="*/ 66 h 69"/>
                <a:gd name="T18" fmla="*/ 5 w 7"/>
                <a:gd name="T19" fmla="*/ 65 h 69"/>
                <a:gd name="T20" fmla="*/ 5 w 7"/>
                <a:gd name="T21" fmla="*/ 65 h 69"/>
                <a:gd name="T22" fmla="*/ 5 w 7"/>
                <a:gd name="T23" fmla="*/ 65 h 69"/>
                <a:gd name="T24" fmla="*/ 5 w 7"/>
                <a:gd name="T25" fmla="*/ 64 h 69"/>
                <a:gd name="T26" fmla="*/ 5 w 7"/>
                <a:gd name="T27" fmla="*/ 64 h 69"/>
                <a:gd name="T28" fmla="*/ 5 w 7"/>
                <a:gd name="T29" fmla="*/ 63 h 69"/>
                <a:gd name="T30" fmla="*/ 5 w 7"/>
                <a:gd name="T31" fmla="*/ 63 h 69"/>
                <a:gd name="T32" fmla="*/ 5 w 7"/>
                <a:gd name="T33" fmla="*/ 63 h 69"/>
                <a:gd name="T34" fmla="*/ 5 w 7"/>
                <a:gd name="T35" fmla="*/ 62 h 69"/>
                <a:gd name="T36" fmla="*/ 4 w 7"/>
                <a:gd name="T37" fmla="*/ 62 h 69"/>
                <a:gd name="T38" fmla="*/ 4 w 7"/>
                <a:gd name="T39" fmla="*/ 62 h 69"/>
                <a:gd name="T40" fmla="*/ 4 w 7"/>
                <a:gd name="T41" fmla="*/ 61 h 69"/>
                <a:gd name="T42" fmla="*/ 4 w 7"/>
                <a:gd name="T43" fmla="*/ 60 h 69"/>
                <a:gd name="T44" fmla="*/ 4 w 7"/>
                <a:gd name="T45" fmla="*/ 60 h 69"/>
                <a:gd name="T46" fmla="*/ 4 w 7"/>
                <a:gd name="T47" fmla="*/ 60 h 69"/>
                <a:gd name="T48" fmla="*/ 4 w 7"/>
                <a:gd name="T49" fmla="*/ 60 h 69"/>
                <a:gd name="T50" fmla="*/ 4 w 7"/>
                <a:gd name="T51" fmla="*/ 59 h 69"/>
                <a:gd name="T52" fmla="*/ 4 w 7"/>
                <a:gd name="T53" fmla="*/ 59 h 69"/>
                <a:gd name="T54" fmla="*/ 3 w 7"/>
                <a:gd name="T55" fmla="*/ 59 h 69"/>
                <a:gd name="T56" fmla="*/ 3 w 7"/>
                <a:gd name="T57" fmla="*/ 57 h 69"/>
                <a:gd name="T58" fmla="*/ 3 w 7"/>
                <a:gd name="T59" fmla="*/ 57 h 69"/>
                <a:gd name="T60" fmla="*/ 3 w 7"/>
                <a:gd name="T61" fmla="*/ 56 h 69"/>
                <a:gd name="T62" fmla="*/ 3 w 7"/>
                <a:gd name="T63" fmla="*/ 56 h 69"/>
                <a:gd name="T64" fmla="*/ 3 w 7"/>
                <a:gd name="T65" fmla="*/ 56 h 69"/>
                <a:gd name="T66" fmla="*/ 0 w 7"/>
                <a:gd name="T67" fmla="*/ 40 h 69"/>
                <a:gd name="T68" fmla="*/ 0 w 7"/>
                <a:gd name="T69" fmla="*/ 40 h 69"/>
                <a:gd name="T70" fmla="*/ 0 w 7"/>
                <a:gd name="T71" fmla="*/ 40 h 69"/>
                <a:gd name="T72" fmla="*/ 0 w 7"/>
                <a:gd name="T73" fmla="*/ 40 h 69"/>
                <a:gd name="T74" fmla="*/ 0 w 7"/>
                <a:gd name="T75" fmla="*/ 39 h 69"/>
                <a:gd name="T76" fmla="*/ 0 w 7"/>
                <a:gd name="T77" fmla="*/ 39 h 69"/>
                <a:gd name="T78" fmla="*/ 0 w 7"/>
                <a:gd name="T79" fmla="*/ 39 h 69"/>
                <a:gd name="T80" fmla="*/ 0 w 7"/>
                <a:gd name="T81" fmla="*/ 38 h 69"/>
                <a:gd name="T82" fmla="*/ 0 w 7"/>
                <a:gd name="T83" fmla="*/ 38 h 69"/>
                <a:gd name="T84" fmla="*/ 0 w 7"/>
                <a:gd name="T85" fmla="*/ 38 h 69"/>
                <a:gd name="T86" fmla="*/ 7 w 7"/>
                <a:gd name="T87" fmla="*/ 0 h 69"/>
                <a:gd name="T88" fmla="*/ 7 w 7"/>
                <a:gd name="T89" fmla="*/ 0 h 69"/>
                <a:gd name="T90" fmla="*/ 7 w 7"/>
                <a:gd name="T91" fmla="*/ 0 h 69"/>
                <a:gd name="T92" fmla="*/ 7 w 7"/>
                <a:gd name="T93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" h="69"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8"/>
                  </a:moveTo>
                  <a:cubicBezTo>
                    <a:pt x="7" y="68"/>
                    <a:pt x="7" y="68"/>
                    <a:pt x="7" y="68"/>
                  </a:cubicBezTo>
                  <a:cubicBezTo>
                    <a:pt x="7" y="68"/>
                    <a:pt x="7" y="68"/>
                    <a:pt x="7" y="68"/>
                  </a:cubicBezTo>
                  <a:moveTo>
                    <a:pt x="6" y="67"/>
                  </a:moveTo>
                  <a:cubicBezTo>
                    <a:pt x="6" y="67"/>
                    <a:pt x="6" y="67"/>
                    <a:pt x="6" y="67"/>
                  </a:cubicBezTo>
                  <a:cubicBezTo>
                    <a:pt x="6" y="67"/>
                    <a:pt x="6" y="67"/>
                    <a:pt x="6" y="67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5" y="65"/>
                  </a:moveTo>
                  <a:cubicBezTo>
                    <a:pt x="5" y="65"/>
                    <a:pt x="6" y="65"/>
                    <a:pt x="6" y="66"/>
                  </a:cubicBezTo>
                  <a:cubicBezTo>
                    <a:pt x="6" y="65"/>
                    <a:pt x="5" y="65"/>
                    <a:pt x="5" y="65"/>
                  </a:cubicBezTo>
                  <a:moveTo>
                    <a:pt x="5" y="65"/>
                  </a:moveTo>
                  <a:cubicBezTo>
                    <a:pt x="5" y="65"/>
                    <a:pt x="5" y="65"/>
                    <a:pt x="5" y="65"/>
                  </a:cubicBezTo>
                  <a:cubicBezTo>
                    <a:pt x="5" y="65"/>
                    <a:pt x="5" y="65"/>
                    <a:pt x="5" y="65"/>
                  </a:cubicBezTo>
                  <a:moveTo>
                    <a:pt x="5" y="65"/>
                  </a:moveTo>
                  <a:cubicBezTo>
                    <a:pt x="5" y="65"/>
                    <a:pt x="5" y="65"/>
                    <a:pt x="5" y="65"/>
                  </a:cubicBezTo>
                  <a:cubicBezTo>
                    <a:pt x="5" y="65"/>
                    <a:pt x="5" y="65"/>
                    <a:pt x="5" y="65"/>
                  </a:cubicBezTo>
                  <a:moveTo>
                    <a:pt x="5" y="64"/>
                  </a:moveTo>
                  <a:cubicBezTo>
                    <a:pt x="5" y="64"/>
                    <a:pt x="5" y="64"/>
                    <a:pt x="5" y="64"/>
                  </a:cubicBezTo>
                  <a:cubicBezTo>
                    <a:pt x="5" y="64"/>
                    <a:pt x="5" y="64"/>
                    <a:pt x="5" y="64"/>
                  </a:cubicBezTo>
                  <a:moveTo>
                    <a:pt x="5" y="64"/>
                  </a:moveTo>
                  <a:cubicBezTo>
                    <a:pt x="5" y="64"/>
                    <a:pt x="5" y="64"/>
                    <a:pt x="5" y="64"/>
                  </a:cubicBezTo>
                  <a:cubicBezTo>
                    <a:pt x="5" y="64"/>
                    <a:pt x="5" y="64"/>
                    <a:pt x="5" y="64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2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2"/>
                  </a:cubicBezTo>
                  <a:moveTo>
                    <a:pt x="4" y="62"/>
                  </a:moveTo>
                  <a:cubicBezTo>
                    <a:pt x="4" y="62"/>
                    <a:pt x="4" y="62"/>
                    <a:pt x="4" y="62"/>
                  </a:cubicBezTo>
                  <a:cubicBezTo>
                    <a:pt x="4" y="62"/>
                    <a:pt x="4" y="62"/>
                    <a:pt x="4" y="62"/>
                  </a:cubicBezTo>
                  <a:moveTo>
                    <a:pt x="4" y="62"/>
                  </a:moveTo>
                  <a:cubicBezTo>
                    <a:pt x="4" y="62"/>
                    <a:pt x="4" y="62"/>
                    <a:pt x="4" y="62"/>
                  </a:cubicBezTo>
                  <a:cubicBezTo>
                    <a:pt x="4" y="62"/>
                    <a:pt x="4" y="62"/>
                    <a:pt x="4" y="62"/>
                  </a:cubicBezTo>
                  <a:moveTo>
                    <a:pt x="4" y="61"/>
                  </a:moveTo>
                  <a:cubicBezTo>
                    <a:pt x="4" y="61"/>
                    <a:pt x="4" y="61"/>
                    <a:pt x="4" y="61"/>
                  </a:cubicBezTo>
                  <a:cubicBezTo>
                    <a:pt x="4" y="61"/>
                    <a:pt x="4" y="61"/>
                    <a:pt x="4" y="61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59"/>
                  </a:moveTo>
                  <a:cubicBezTo>
                    <a:pt x="4" y="59"/>
                    <a:pt x="4" y="59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moveTo>
                    <a:pt x="4" y="59"/>
                  </a:moveTo>
                  <a:cubicBezTo>
                    <a:pt x="4" y="59"/>
                    <a:pt x="4" y="59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moveTo>
                    <a:pt x="3" y="59"/>
                  </a:moveTo>
                  <a:cubicBezTo>
                    <a:pt x="3" y="59"/>
                    <a:pt x="3" y="59"/>
                    <a:pt x="3" y="59"/>
                  </a:cubicBezTo>
                  <a:cubicBezTo>
                    <a:pt x="3" y="59"/>
                    <a:pt x="3" y="59"/>
                    <a:pt x="3" y="59"/>
                  </a:cubicBezTo>
                  <a:moveTo>
                    <a:pt x="3" y="57"/>
                  </a:move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moveTo>
                    <a:pt x="3" y="57"/>
                  </a:move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moveTo>
                    <a:pt x="3" y="56"/>
                  </a:moveTo>
                  <a:cubicBezTo>
                    <a:pt x="3" y="56"/>
                    <a:pt x="3" y="57"/>
                    <a:pt x="3" y="57"/>
                  </a:cubicBezTo>
                  <a:cubicBezTo>
                    <a:pt x="3" y="57"/>
                    <a:pt x="3" y="56"/>
                    <a:pt x="3" y="56"/>
                  </a:cubicBezTo>
                  <a:moveTo>
                    <a:pt x="3" y="56"/>
                  </a:move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moveTo>
                    <a:pt x="3" y="56"/>
                  </a:move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7" y="0"/>
                  </a:moveTo>
                  <a:cubicBezTo>
                    <a:pt x="2" y="12"/>
                    <a:pt x="0" y="24"/>
                    <a:pt x="0" y="38"/>
                  </a:cubicBezTo>
                  <a:cubicBezTo>
                    <a:pt x="0" y="24"/>
                    <a:pt x="2" y="12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99" name="Forma libre 65"/>
            <p:cNvSpPr>
              <a:spLocks/>
            </p:cNvSpPr>
            <p:nvPr/>
          </p:nvSpPr>
          <p:spPr bwMode="auto">
            <a:xfrm>
              <a:off x="3393282" y="5236373"/>
              <a:ext cx="201613" cy="425450"/>
            </a:xfrm>
            <a:custGeom>
              <a:avLst/>
              <a:gdLst>
                <a:gd name="T0" fmla="*/ 7 w 82"/>
                <a:gd name="T1" fmla="*/ 46 h 174"/>
                <a:gd name="T2" fmla="*/ 7 w 82"/>
                <a:gd name="T3" fmla="*/ 46 h 174"/>
                <a:gd name="T4" fmla="*/ 7 w 82"/>
                <a:gd name="T5" fmla="*/ 46 h 174"/>
                <a:gd name="T6" fmla="*/ 7 w 82"/>
                <a:gd name="T7" fmla="*/ 46 h 174"/>
                <a:gd name="T8" fmla="*/ 0 w 82"/>
                <a:gd name="T9" fmla="*/ 84 h 174"/>
                <a:gd name="T10" fmla="*/ 0 w 82"/>
                <a:gd name="T11" fmla="*/ 84 h 174"/>
                <a:gd name="T12" fmla="*/ 0 w 82"/>
                <a:gd name="T13" fmla="*/ 84 h 174"/>
                <a:gd name="T14" fmla="*/ 0 w 82"/>
                <a:gd name="T15" fmla="*/ 85 h 174"/>
                <a:gd name="T16" fmla="*/ 0 w 82"/>
                <a:gd name="T17" fmla="*/ 85 h 174"/>
                <a:gd name="T18" fmla="*/ 0 w 82"/>
                <a:gd name="T19" fmla="*/ 85 h 174"/>
                <a:gd name="T20" fmla="*/ 0 w 82"/>
                <a:gd name="T21" fmla="*/ 85 h 174"/>
                <a:gd name="T22" fmla="*/ 0 w 82"/>
                <a:gd name="T23" fmla="*/ 86 h 174"/>
                <a:gd name="T24" fmla="*/ 0 w 82"/>
                <a:gd name="T25" fmla="*/ 86 h 174"/>
                <a:gd name="T26" fmla="*/ 0 w 82"/>
                <a:gd name="T27" fmla="*/ 86 h 174"/>
                <a:gd name="T28" fmla="*/ 0 w 82"/>
                <a:gd name="T29" fmla="*/ 86 h 174"/>
                <a:gd name="T30" fmla="*/ 3 w 82"/>
                <a:gd name="T31" fmla="*/ 102 h 174"/>
                <a:gd name="T32" fmla="*/ 3 w 82"/>
                <a:gd name="T33" fmla="*/ 102 h 174"/>
                <a:gd name="T34" fmla="*/ 3 w 82"/>
                <a:gd name="T35" fmla="*/ 103 h 174"/>
                <a:gd name="T36" fmla="*/ 3 w 82"/>
                <a:gd name="T37" fmla="*/ 103 h 174"/>
                <a:gd name="T38" fmla="*/ 3 w 82"/>
                <a:gd name="T39" fmla="*/ 103 h 174"/>
                <a:gd name="T40" fmla="*/ 3 w 82"/>
                <a:gd name="T41" fmla="*/ 105 h 174"/>
                <a:gd name="T42" fmla="*/ 4 w 82"/>
                <a:gd name="T43" fmla="*/ 105 h 174"/>
                <a:gd name="T44" fmla="*/ 4 w 82"/>
                <a:gd name="T45" fmla="*/ 105 h 174"/>
                <a:gd name="T46" fmla="*/ 4 w 82"/>
                <a:gd name="T47" fmla="*/ 106 h 174"/>
                <a:gd name="T48" fmla="*/ 4 w 82"/>
                <a:gd name="T49" fmla="*/ 106 h 174"/>
                <a:gd name="T50" fmla="*/ 4 w 82"/>
                <a:gd name="T51" fmla="*/ 106 h 174"/>
                <a:gd name="T52" fmla="*/ 4 w 82"/>
                <a:gd name="T53" fmla="*/ 106 h 174"/>
                <a:gd name="T54" fmla="*/ 4 w 82"/>
                <a:gd name="T55" fmla="*/ 107 h 174"/>
                <a:gd name="T56" fmla="*/ 4 w 82"/>
                <a:gd name="T57" fmla="*/ 108 h 174"/>
                <a:gd name="T58" fmla="*/ 4 w 82"/>
                <a:gd name="T59" fmla="*/ 108 h 174"/>
                <a:gd name="T60" fmla="*/ 5 w 82"/>
                <a:gd name="T61" fmla="*/ 109 h 174"/>
                <a:gd name="T62" fmla="*/ 5 w 82"/>
                <a:gd name="T63" fmla="*/ 109 h 174"/>
                <a:gd name="T64" fmla="*/ 5 w 82"/>
                <a:gd name="T65" fmla="*/ 109 h 174"/>
                <a:gd name="T66" fmla="*/ 5 w 82"/>
                <a:gd name="T67" fmla="*/ 109 h 174"/>
                <a:gd name="T68" fmla="*/ 5 w 82"/>
                <a:gd name="T69" fmla="*/ 110 h 174"/>
                <a:gd name="T70" fmla="*/ 5 w 82"/>
                <a:gd name="T71" fmla="*/ 110 h 174"/>
                <a:gd name="T72" fmla="*/ 5 w 82"/>
                <a:gd name="T73" fmla="*/ 111 h 174"/>
                <a:gd name="T74" fmla="*/ 5 w 82"/>
                <a:gd name="T75" fmla="*/ 111 h 174"/>
                <a:gd name="T76" fmla="*/ 6 w 82"/>
                <a:gd name="T77" fmla="*/ 112 h 174"/>
                <a:gd name="T78" fmla="*/ 6 w 82"/>
                <a:gd name="T79" fmla="*/ 112 h 174"/>
                <a:gd name="T80" fmla="*/ 6 w 82"/>
                <a:gd name="T81" fmla="*/ 112 h 174"/>
                <a:gd name="T82" fmla="*/ 6 w 82"/>
                <a:gd name="T83" fmla="*/ 112 h 174"/>
                <a:gd name="T84" fmla="*/ 6 w 82"/>
                <a:gd name="T85" fmla="*/ 112 h 174"/>
                <a:gd name="T86" fmla="*/ 6 w 82"/>
                <a:gd name="T87" fmla="*/ 113 h 174"/>
                <a:gd name="T88" fmla="*/ 7 w 82"/>
                <a:gd name="T89" fmla="*/ 114 h 174"/>
                <a:gd name="T90" fmla="*/ 7 w 82"/>
                <a:gd name="T91" fmla="*/ 115 h 174"/>
                <a:gd name="T92" fmla="*/ 7 w 82"/>
                <a:gd name="T93" fmla="*/ 115 h 174"/>
                <a:gd name="T94" fmla="*/ 7 w 82"/>
                <a:gd name="T95" fmla="*/ 115 h 174"/>
                <a:gd name="T96" fmla="*/ 49 w 82"/>
                <a:gd name="T97" fmla="*/ 153 h 174"/>
                <a:gd name="T98" fmla="*/ 16 w 82"/>
                <a:gd name="T99" fmla="*/ 79 h 174"/>
                <a:gd name="T100" fmla="*/ 28 w 82"/>
                <a:gd name="T101" fmla="*/ 25 h 174"/>
                <a:gd name="T102" fmla="*/ 46 w 82"/>
                <a:gd name="T103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2" h="174">
                  <a:moveTo>
                    <a:pt x="46" y="0"/>
                  </a:moveTo>
                  <a:cubicBezTo>
                    <a:pt x="29" y="11"/>
                    <a:pt x="15" y="27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2" y="58"/>
                    <a:pt x="0" y="70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1" y="92"/>
                    <a:pt x="2" y="97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4"/>
                    <a:pt x="3" y="104"/>
                    <a:pt x="3" y="105"/>
                  </a:cubicBezTo>
                  <a:cubicBezTo>
                    <a:pt x="3" y="105"/>
                    <a:pt x="3" y="105"/>
                    <a:pt x="3" y="105"/>
                  </a:cubicBezTo>
                  <a:cubicBezTo>
                    <a:pt x="3" y="105"/>
                    <a:pt x="3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7"/>
                  </a:cubicBezTo>
                  <a:cubicBezTo>
                    <a:pt x="4" y="107"/>
                    <a:pt x="4" y="107"/>
                    <a:pt x="4" y="107"/>
                  </a:cubicBezTo>
                  <a:cubicBezTo>
                    <a:pt x="4" y="107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5" y="108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6" y="111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3"/>
                    <a:pt x="6" y="113"/>
                    <a:pt x="6" y="113"/>
                  </a:cubicBezTo>
                  <a:cubicBezTo>
                    <a:pt x="6" y="113"/>
                    <a:pt x="6" y="113"/>
                    <a:pt x="6" y="113"/>
                  </a:cubicBezTo>
                  <a:cubicBezTo>
                    <a:pt x="6" y="113"/>
                    <a:pt x="6" y="114"/>
                    <a:pt x="7" y="114"/>
                  </a:cubicBezTo>
                  <a:cubicBezTo>
                    <a:pt x="7" y="114"/>
                    <a:pt x="7" y="114"/>
                    <a:pt x="7" y="114"/>
                  </a:cubicBezTo>
                  <a:cubicBezTo>
                    <a:pt x="7" y="114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19" y="146"/>
                    <a:pt x="48" y="169"/>
                    <a:pt x="82" y="174"/>
                  </a:cubicBezTo>
                  <a:cubicBezTo>
                    <a:pt x="70" y="169"/>
                    <a:pt x="59" y="162"/>
                    <a:pt x="49" y="153"/>
                  </a:cubicBezTo>
                  <a:cubicBezTo>
                    <a:pt x="36" y="140"/>
                    <a:pt x="26" y="125"/>
                    <a:pt x="21" y="107"/>
                  </a:cubicBezTo>
                  <a:cubicBezTo>
                    <a:pt x="19" y="98"/>
                    <a:pt x="17" y="89"/>
                    <a:pt x="16" y="79"/>
                  </a:cubicBezTo>
                  <a:cubicBezTo>
                    <a:pt x="16" y="78"/>
                    <a:pt x="16" y="78"/>
                    <a:pt x="16" y="78"/>
                  </a:cubicBezTo>
                  <a:cubicBezTo>
                    <a:pt x="15" y="59"/>
                    <a:pt x="19" y="41"/>
                    <a:pt x="28" y="25"/>
                  </a:cubicBezTo>
                  <a:cubicBezTo>
                    <a:pt x="34" y="17"/>
                    <a:pt x="39" y="10"/>
                    <a:pt x="44" y="3"/>
                  </a:cubicBezTo>
                  <a:cubicBezTo>
                    <a:pt x="45" y="2"/>
                    <a:pt x="46" y="1"/>
                    <a:pt x="46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00" name="Rectángulo 66"/>
            <p:cNvSpPr>
              <a:spLocks noChangeArrowheads="1"/>
            </p:cNvSpPr>
            <p:nvPr/>
          </p:nvSpPr>
          <p:spPr bwMode="auto">
            <a:xfrm>
              <a:off x="3553619" y="5331623"/>
              <a:ext cx="138113" cy="19685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01" name="Rectángulo 67"/>
            <p:cNvSpPr>
              <a:spLocks noChangeArrowheads="1"/>
            </p:cNvSpPr>
            <p:nvPr/>
          </p:nvSpPr>
          <p:spPr bwMode="auto">
            <a:xfrm>
              <a:off x="3540602" y="5242723"/>
              <a:ext cx="131446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i="0" u="none" strike="noStrike" cap="none" normalizeH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4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212" name="Forma libre 78"/>
          <p:cNvSpPr>
            <a:spLocks noEditPoints="1"/>
          </p:cNvSpPr>
          <p:nvPr/>
        </p:nvSpPr>
        <p:spPr bwMode="auto">
          <a:xfrm>
            <a:off x="1012825" y="4132653"/>
            <a:ext cx="44450" cy="134938"/>
          </a:xfrm>
          <a:custGeom>
            <a:avLst/>
            <a:gdLst>
              <a:gd name="T0" fmla="*/ 18 w 18"/>
              <a:gd name="T1" fmla="*/ 55 h 55"/>
              <a:gd name="T2" fmla="*/ 18 w 18"/>
              <a:gd name="T3" fmla="*/ 55 h 55"/>
              <a:gd name="T4" fmla="*/ 18 w 18"/>
              <a:gd name="T5" fmla="*/ 55 h 55"/>
              <a:gd name="T6" fmla="*/ 18 w 18"/>
              <a:gd name="T7" fmla="*/ 55 h 55"/>
              <a:gd name="T8" fmla="*/ 18 w 18"/>
              <a:gd name="T9" fmla="*/ 55 h 55"/>
              <a:gd name="T10" fmla="*/ 18 w 18"/>
              <a:gd name="T11" fmla="*/ 55 h 55"/>
              <a:gd name="T12" fmla="*/ 17 w 18"/>
              <a:gd name="T13" fmla="*/ 55 h 55"/>
              <a:gd name="T14" fmla="*/ 18 w 18"/>
              <a:gd name="T15" fmla="*/ 55 h 55"/>
              <a:gd name="T16" fmla="*/ 17 w 18"/>
              <a:gd name="T17" fmla="*/ 55 h 55"/>
              <a:gd name="T18" fmla="*/ 0 w 18"/>
              <a:gd name="T19" fmla="*/ 1 h 55"/>
              <a:gd name="T20" fmla="*/ 17 w 18"/>
              <a:gd name="T21" fmla="*/ 55 h 55"/>
              <a:gd name="T22" fmla="*/ 0 w 18"/>
              <a:gd name="T23" fmla="*/ 1 h 55"/>
              <a:gd name="T24" fmla="*/ 0 w 18"/>
              <a:gd name="T25" fmla="*/ 1 h 55"/>
              <a:gd name="T26" fmla="*/ 0 w 18"/>
              <a:gd name="T27" fmla="*/ 1 h 55"/>
              <a:gd name="T28" fmla="*/ 0 w 18"/>
              <a:gd name="T29" fmla="*/ 1 h 55"/>
              <a:gd name="T30" fmla="*/ 0 w 18"/>
              <a:gd name="T31" fmla="*/ 1 h 55"/>
              <a:gd name="T32" fmla="*/ 0 w 18"/>
              <a:gd name="T33" fmla="*/ 1 h 55"/>
              <a:gd name="T34" fmla="*/ 0 w 18"/>
              <a:gd name="T35" fmla="*/ 1 h 55"/>
              <a:gd name="T36" fmla="*/ 0 w 18"/>
              <a:gd name="T37" fmla="*/ 0 h 55"/>
              <a:gd name="T38" fmla="*/ 0 w 18"/>
              <a:gd name="T39" fmla="*/ 1 h 55"/>
              <a:gd name="T40" fmla="*/ 0 w 18"/>
              <a:gd name="T41" fmla="*/ 1 h 55"/>
              <a:gd name="T42" fmla="*/ 0 w 18"/>
              <a:gd name="T43" fmla="*/ 0 h 55"/>
              <a:gd name="T44" fmla="*/ 0 w 18"/>
              <a:gd name="T45" fmla="*/ 0 h 55"/>
              <a:gd name="T46" fmla="*/ 0 w 18"/>
              <a:gd name="T47" fmla="*/ 0 h 55"/>
              <a:gd name="T48" fmla="*/ 0 w 18"/>
              <a:gd name="T49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" h="55"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7" y="55"/>
                </a:moveTo>
                <a:cubicBezTo>
                  <a:pt x="17" y="55"/>
                  <a:pt x="18" y="55"/>
                  <a:pt x="18" y="55"/>
                </a:cubicBezTo>
                <a:cubicBezTo>
                  <a:pt x="18" y="55"/>
                  <a:pt x="17" y="55"/>
                  <a:pt x="17" y="55"/>
                </a:cubicBezTo>
                <a:moveTo>
                  <a:pt x="0" y="1"/>
                </a:moveTo>
                <a:cubicBezTo>
                  <a:pt x="0" y="21"/>
                  <a:pt x="7" y="40"/>
                  <a:pt x="17" y="55"/>
                </a:cubicBezTo>
                <a:cubicBezTo>
                  <a:pt x="7" y="40"/>
                  <a:pt x="0" y="2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0"/>
                  <a:pt x="0" y="0"/>
                  <a:pt x="0" y="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xmlns="" id="{50EA5C35-990C-4313-B366-CD6EBA7C2152}"/>
              </a:ext>
            </a:extLst>
          </p:cNvPr>
          <p:cNvGrpSpPr/>
          <p:nvPr/>
        </p:nvGrpSpPr>
        <p:grpSpPr>
          <a:xfrm>
            <a:off x="2443957" y="5462575"/>
            <a:ext cx="568325" cy="566738"/>
            <a:chOff x="2443957" y="5462575"/>
            <a:chExt cx="568325" cy="566738"/>
          </a:xfrm>
        </p:grpSpPr>
        <p:sp>
          <p:nvSpPr>
            <p:cNvPr id="222" name="Forma libre 88"/>
            <p:cNvSpPr>
              <a:spLocks/>
            </p:cNvSpPr>
            <p:nvPr/>
          </p:nvSpPr>
          <p:spPr bwMode="auto">
            <a:xfrm>
              <a:off x="2443957" y="5462575"/>
              <a:ext cx="568325" cy="566738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3"/>
                    <a:pt x="0" y="116"/>
                  </a:cubicBezTo>
                  <a:cubicBezTo>
                    <a:pt x="0" y="180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3" name="Elipse 89"/>
            <p:cNvSpPr>
              <a:spLocks noChangeArrowheads="1"/>
            </p:cNvSpPr>
            <p:nvPr/>
          </p:nvSpPr>
          <p:spPr bwMode="auto">
            <a:xfrm>
              <a:off x="2501107" y="5518137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4" name="Forma libre 90"/>
            <p:cNvSpPr>
              <a:spLocks noEditPoints="1"/>
            </p:cNvSpPr>
            <p:nvPr/>
          </p:nvSpPr>
          <p:spPr bwMode="auto">
            <a:xfrm>
              <a:off x="2555875" y="5548703"/>
              <a:ext cx="9525" cy="127000"/>
            </a:xfrm>
            <a:custGeom>
              <a:avLst/>
              <a:gdLst>
                <a:gd name="T0" fmla="*/ 3 w 4"/>
                <a:gd name="T1" fmla="*/ 52 h 52"/>
                <a:gd name="T2" fmla="*/ 3 w 4"/>
                <a:gd name="T3" fmla="*/ 52 h 52"/>
                <a:gd name="T4" fmla="*/ 3 w 4"/>
                <a:gd name="T5" fmla="*/ 52 h 52"/>
                <a:gd name="T6" fmla="*/ 3 w 4"/>
                <a:gd name="T7" fmla="*/ 51 h 52"/>
                <a:gd name="T8" fmla="*/ 2 w 4"/>
                <a:gd name="T9" fmla="*/ 51 h 52"/>
                <a:gd name="T10" fmla="*/ 2 w 4"/>
                <a:gd name="T11" fmla="*/ 51 h 52"/>
                <a:gd name="T12" fmla="*/ 2 w 4"/>
                <a:gd name="T13" fmla="*/ 51 h 52"/>
                <a:gd name="T14" fmla="*/ 2 w 4"/>
                <a:gd name="T15" fmla="*/ 50 h 52"/>
                <a:gd name="T16" fmla="*/ 2 w 4"/>
                <a:gd name="T17" fmla="*/ 50 h 52"/>
                <a:gd name="T18" fmla="*/ 2 w 4"/>
                <a:gd name="T19" fmla="*/ 50 h 52"/>
                <a:gd name="T20" fmla="*/ 2 w 4"/>
                <a:gd name="T21" fmla="*/ 49 h 52"/>
                <a:gd name="T22" fmla="*/ 2 w 4"/>
                <a:gd name="T23" fmla="*/ 49 h 52"/>
                <a:gd name="T24" fmla="*/ 2 w 4"/>
                <a:gd name="T25" fmla="*/ 49 h 52"/>
                <a:gd name="T26" fmla="*/ 2 w 4"/>
                <a:gd name="T27" fmla="*/ 49 h 52"/>
                <a:gd name="T28" fmla="*/ 2 w 4"/>
                <a:gd name="T29" fmla="*/ 49 h 52"/>
                <a:gd name="T30" fmla="*/ 2 w 4"/>
                <a:gd name="T31" fmla="*/ 49 h 52"/>
                <a:gd name="T32" fmla="*/ 2 w 4"/>
                <a:gd name="T33" fmla="*/ 48 h 52"/>
                <a:gd name="T34" fmla="*/ 2 w 4"/>
                <a:gd name="T35" fmla="*/ 48 h 52"/>
                <a:gd name="T36" fmla="*/ 2 w 4"/>
                <a:gd name="T37" fmla="*/ 48 h 52"/>
                <a:gd name="T38" fmla="*/ 0 w 4"/>
                <a:gd name="T39" fmla="*/ 35 h 52"/>
                <a:gd name="T40" fmla="*/ 0 w 4"/>
                <a:gd name="T41" fmla="*/ 35 h 52"/>
                <a:gd name="T42" fmla="*/ 0 w 4"/>
                <a:gd name="T43" fmla="*/ 35 h 52"/>
                <a:gd name="T44" fmla="*/ 0 w 4"/>
                <a:gd name="T45" fmla="*/ 33 h 52"/>
                <a:gd name="T46" fmla="*/ 0 w 4"/>
                <a:gd name="T47" fmla="*/ 33 h 52"/>
                <a:gd name="T48" fmla="*/ 0 w 4"/>
                <a:gd name="T49" fmla="*/ 33 h 52"/>
                <a:gd name="T50" fmla="*/ 0 w 4"/>
                <a:gd name="T51" fmla="*/ 32 h 52"/>
                <a:gd name="T52" fmla="*/ 0 w 4"/>
                <a:gd name="T53" fmla="*/ 32 h 52"/>
                <a:gd name="T54" fmla="*/ 0 w 4"/>
                <a:gd name="T55" fmla="*/ 32 h 52"/>
                <a:gd name="T56" fmla="*/ 0 w 4"/>
                <a:gd name="T57" fmla="*/ 32 h 52"/>
                <a:gd name="T58" fmla="*/ 0 w 4"/>
                <a:gd name="T59" fmla="*/ 32 h 52"/>
                <a:gd name="T60" fmla="*/ 0 w 4"/>
                <a:gd name="T61" fmla="*/ 32 h 52"/>
                <a:gd name="T62" fmla="*/ 0 w 4"/>
                <a:gd name="T63" fmla="*/ 31 h 52"/>
                <a:gd name="T64" fmla="*/ 0 w 4"/>
                <a:gd name="T65" fmla="*/ 31 h 52"/>
                <a:gd name="T66" fmla="*/ 0 w 4"/>
                <a:gd name="T67" fmla="*/ 30 h 52"/>
                <a:gd name="T68" fmla="*/ 0 w 4"/>
                <a:gd name="T69" fmla="*/ 30 h 52"/>
                <a:gd name="T70" fmla="*/ 0 w 4"/>
                <a:gd name="T71" fmla="*/ 30 h 52"/>
                <a:gd name="T72" fmla="*/ 0 w 4"/>
                <a:gd name="T73" fmla="*/ 30 h 52"/>
                <a:gd name="T74" fmla="*/ 0 w 4"/>
                <a:gd name="T75" fmla="*/ 29 h 52"/>
                <a:gd name="T76" fmla="*/ 0 w 4"/>
                <a:gd name="T77" fmla="*/ 29 h 52"/>
                <a:gd name="T78" fmla="*/ 0 w 4"/>
                <a:gd name="T79" fmla="*/ 29 h 52"/>
                <a:gd name="T80" fmla="*/ 0 w 4"/>
                <a:gd name="T81" fmla="*/ 29 h 52"/>
                <a:gd name="T82" fmla="*/ 0 w 4"/>
                <a:gd name="T83" fmla="*/ 29 h 52"/>
                <a:gd name="T84" fmla="*/ 0 w 4"/>
                <a:gd name="T85" fmla="*/ 29 h 52"/>
                <a:gd name="T86" fmla="*/ 0 w 4"/>
                <a:gd name="T87" fmla="*/ 28 h 52"/>
                <a:gd name="T88" fmla="*/ 0 w 4"/>
                <a:gd name="T89" fmla="*/ 28 h 52"/>
                <a:gd name="T90" fmla="*/ 4 w 4"/>
                <a:gd name="T91" fmla="*/ 1 h 52"/>
                <a:gd name="T92" fmla="*/ 4 w 4"/>
                <a:gd name="T93" fmla="*/ 1 h 52"/>
                <a:gd name="T94" fmla="*/ 4 w 4"/>
                <a:gd name="T95" fmla="*/ 1 h 52"/>
                <a:gd name="T96" fmla="*/ 4 w 4"/>
                <a:gd name="T97" fmla="*/ 1 h 52"/>
                <a:gd name="T98" fmla="*/ 4 w 4"/>
                <a:gd name="T99" fmla="*/ 1 h 52"/>
                <a:gd name="T100" fmla="*/ 4 w 4"/>
                <a:gd name="T101" fmla="*/ 1 h 52"/>
                <a:gd name="T102" fmla="*/ 4 w 4"/>
                <a:gd name="T103" fmla="*/ 0 h 52"/>
                <a:gd name="T104" fmla="*/ 4 w 4"/>
                <a:gd name="T105" fmla="*/ 0 h 52"/>
                <a:gd name="T106" fmla="*/ 4 w 4"/>
                <a:gd name="T107" fmla="*/ 0 h 52"/>
                <a:gd name="T108" fmla="*/ 4 w 4"/>
                <a:gd name="T109" fmla="*/ 0 h 52"/>
                <a:gd name="T110" fmla="*/ 4 w 4"/>
                <a:gd name="T11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" h="52"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1"/>
                  </a:moveTo>
                  <a:cubicBezTo>
                    <a:pt x="3" y="51"/>
                    <a:pt x="3" y="51"/>
                    <a:pt x="3" y="51"/>
                  </a:cubicBezTo>
                  <a:cubicBezTo>
                    <a:pt x="3" y="51"/>
                    <a:pt x="3" y="51"/>
                    <a:pt x="3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0"/>
                  </a:moveTo>
                  <a:cubicBezTo>
                    <a:pt x="2" y="50"/>
                    <a:pt x="2" y="51"/>
                    <a:pt x="2" y="51"/>
                  </a:cubicBezTo>
                  <a:cubicBezTo>
                    <a:pt x="2" y="51"/>
                    <a:pt x="2" y="50"/>
                    <a:pt x="2" y="50"/>
                  </a:cubicBezTo>
                  <a:moveTo>
                    <a:pt x="2" y="50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50"/>
                  </a:cubicBezTo>
                  <a:moveTo>
                    <a:pt x="2" y="49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8"/>
                  </a:moveTo>
                  <a:cubicBezTo>
                    <a:pt x="2" y="48"/>
                    <a:pt x="2" y="49"/>
                    <a:pt x="2" y="49"/>
                  </a:cubicBezTo>
                  <a:cubicBezTo>
                    <a:pt x="2" y="49"/>
                    <a:pt x="2" y="48"/>
                    <a:pt x="2" y="48"/>
                  </a:cubicBezTo>
                  <a:moveTo>
                    <a:pt x="2" y="48"/>
                  </a:moveTo>
                  <a:cubicBezTo>
                    <a:pt x="2" y="48"/>
                    <a:pt x="2" y="48"/>
                    <a:pt x="2" y="48"/>
                  </a:cubicBezTo>
                  <a:cubicBezTo>
                    <a:pt x="2" y="48"/>
                    <a:pt x="2" y="48"/>
                    <a:pt x="2" y="48"/>
                  </a:cubicBezTo>
                  <a:moveTo>
                    <a:pt x="0" y="35"/>
                  </a:moveTo>
                  <a:cubicBezTo>
                    <a:pt x="0" y="40"/>
                    <a:pt x="1" y="44"/>
                    <a:pt x="2" y="48"/>
                  </a:cubicBezTo>
                  <a:cubicBezTo>
                    <a:pt x="1" y="44"/>
                    <a:pt x="0" y="40"/>
                    <a:pt x="0" y="35"/>
                  </a:cubicBezTo>
                  <a:moveTo>
                    <a:pt x="0" y="33"/>
                  </a:moveTo>
                  <a:cubicBezTo>
                    <a:pt x="0" y="34"/>
                    <a:pt x="0" y="35"/>
                    <a:pt x="0" y="35"/>
                  </a:cubicBezTo>
                  <a:cubicBezTo>
                    <a:pt x="0" y="35"/>
                    <a:pt x="0" y="34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2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4" y="1"/>
                  </a:moveTo>
                  <a:cubicBezTo>
                    <a:pt x="1" y="10"/>
                    <a:pt x="0" y="19"/>
                    <a:pt x="0" y="28"/>
                  </a:cubicBezTo>
                  <a:cubicBezTo>
                    <a:pt x="0" y="19"/>
                    <a:pt x="1" y="10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1"/>
                    <a:pt x="4" y="1"/>
                  </a:cubicBezTo>
                  <a:cubicBezTo>
                    <a:pt x="4" y="1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5" name="Forma libre 91"/>
            <p:cNvSpPr>
              <a:spLocks/>
            </p:cNvSpPr>
            <p:nvPr/>
          </p:nvSpPr>
          <p:spPr bwMode="auto">
            <a:xfrm>
              <a:off x="2501107" y="5545125"/>
              <a:ext cx="190500" cy="428625"/>
            </a:xfrm>
            <a:custGeom>
              <a:avLst/>
              <a:gdLst>
                <a:gd name="T0" fmla="*/ 4 w 78"/>
                <a:gd name="T1" fmla="*/ 54 h 175"/>
                <a:gd name="T2" fmla="*/ 4 w 78"/>
                <a:gd name="T3" fmla="*/ 54 h 175"/>
                <a:gd name="T4" fmla="*/ 4 w 78"/>
                <a:gd name="T5" fmla="*/ 54 h 175"/>
                <a:gd name="T6" fmla="*/ 4 w 78"/>
                <a:gd name="T7" fmla="*/ 55 h 175"/>
                <a:gd name="T8" fmla="*/ 4 w 78"/>
                <a:gd name="T9" fmla="*/ 55 h 175"/>
                <a:gd name="T10" fmla="*/ 4 w 78"/>
                <a:gd name="T11" fmla="*/ 55 h 175"/>
                <a:gd name="T12" fmla="*/ 4 w 78"/>
                <a:gd name="T13" fmla="*/ 55 h 175"/>
                <a:gd name="T14" fmla="*/ 0 w 78"/>
                <a:gd name="T15" fmla="*/ 82 h 175"/>
                <a:gd name="T16" fmla="*/ 0 w 78"/>
                <a:gd name="T17" fmla="*/ 82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4 h 175"/>
                <a:gd name="T26" fmla="*/ 0 w 78"/>
                <a:gd name="T27" fmla="*/ 84 h 175"/>
                <a:gd name="T28" fmla="*/ 0 w 78"/>
                <a:gd name="T29" fmla="*/ 84 h 175"/>
                <a:gd name="T30" fmla="*/ 0 w 78"/>
                <a:gd name="T31" fmla="*/ 85 h 175"/>
                <a:gd name="T32" fmla="*/ 0 w 78"/>
                <a:gd name="T33" fmla="*/ 85 h 175"/>
                <a:gd name="T34" fmla="*/ 0 w 78"/>
                <a:gd name="T35" fmla="*/ 86 h 175"/>
                <a:gd name="T36" fmla="*/ 0 w 78"/>
                <a:gd name="T37" fmla="*/ 86 h 175"/>
                <a:gd name="T38" fmla="*/ 0 w 78"/>
                <a:gd name="T39" fmla="*/ 86 h 175"/>
                <a:gd name="T40" fmla="*/ 0 w 78"/>
                <a:gd name="T41" fmla="*/ 87 h 175"/>
                <a:gd name="T42" fmla="*/ 0 w 78"/>
                <a:gd name="T43" fmla="*/ 87 h 175"/>
                <a:gd name="T44" fmla="*/ 0 w 78"/>
                <a:gd name="T45" fmla="*/ 87 h 175"/>
                <a:gd name="T46" fmla="*/ 0 w 78"/>
                <a:gd name="T47" fmla="*/ 89 h 175"/>
                <a:gd name="T48" fmla="*/ 2 w 78"/>
                <a:gd name="T49" fmla="*/ 102 h 175"/>
                <a:gd name="T50" fmla="*/ 2 w 78"/>
                <a:gd name="T51" fmla="*/ 102 h 175"/>
                <a:gd name="T52" fmla="*/ 2 w 78"/>
                <a:gd name="T53" fmla="*/ 103 h 175"/>
                <a:gd name="T54" fmla="*/ 2 w 78"/>
                <a:gd name="T55" fmla="*/ 103 h 175"/>
                <a:gd name="T56" fmla="*/ 2 w 78"/>
                <a:gd name="T57" fmla="*/ 103 h 175"/>
                <a:gd name="T58" fmla="*/ 2 w 78"/>
                <a:gd name="T59" fmla="*/ 103 h 175"/>
                <a:gd name="T60" fmla="*/ 2 w 78"/>
                <a:gd name="T61" fmla="*/ 104 h 175"/>
                <a:gd name="T62" fmla="*/ 2 w 78"/>
                <a:gd name="T63" fmla="*/ 104 h 175"/>
                <a:gd name="T64" fmla="*/ 2 w 78"/>
                <a:gd name="T65" fmla="*/ 105 h 175"/>
                <a:gd name="T66" fmla="*/ 2 w 78"/>
                <a:gd name="T67" fmla="*/ 105 h 175"/>
                <a:gd name="T68" fmla="*/ 3 w 78"/>
                <a:gd name="T69" fmla="*/ 105 h 175"/>
                <a:gd name="T70" fmla="*/ 3 w 78"/>
                <a:gd name="T71" fmla="*/ 106 h 175"/>
                <a:gd name="T72" fmla="*/ 3 w 78"/>
                <a:gd name="T73" fmla="*/ 106 h 175"/>
                <a:gd name="T74" fmla="*/ 78 w 78"/>
                <a:gd name="T75" fmla="*/ 175 h 175"/>
                <a:gd name="T76" fmla="*/ 19 w 78"/>
                <a:gd name="T77" fmla="*/ 106 h 175"/>
                <a:gd name="T78" fmla="*/ 15 w 78"/>
                <a:gd name="T79" fmla="*/ 77 h 175"/>
                <a:gd name="T80" fmla="*/ 46 w 78"/>
                <a:gd name="T81" fmla="*/ 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28" y="12"/>
                    <a:pt x="12" y="31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1" y="64"/>
                    <a:pt x="0" y="73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4"/>
                    <a:pt x="1" y="98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12" y="141"/>
                    <a:pt x="42" y="169"/>
                    <a:pt x="78" y="175"/>
                  </a:cubicBezTo>
                  <a:cubicBezTo>
                    <a:pt x="66" y="169"/>
                    <a:pt x="56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0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6" name="Rectángulo 92"/>
            <p:cNvSpPr>
              <a:spLocks noChangeArrowheads="1"/>
            </p:cNvSpPr>
            <p:nvPr/>
          </p:nvSpPr>
          <p:spPr bwMode="auto">
            <a:xfrm>
              <a:off x="2659857" y="5608625"/>
              <a:ext cx="139700" cy="19367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7" name="Rectángulo 93"/>
            <p:cNvSpPr>
              <a:spLocks noChangeArrowheads="1"/>
            </p:cNvSpPr>
            <p:nvPr/>
          </p:nvSpPr>
          <p:spPr bwMode="auto">
            <a:xfrm>
              <a:off x="2663985" y="5549887"/>
              <a:ext cx="131446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5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13" name="Grupo 12">
            <a:extLst>
              <a:ext uri="{FF2B5EF4-FFF2-40B4-BE49-F238E27FC236}">
                <a16:creationId xmlns:a16="http://schemas.microsoft.com/office/drawing/2014/main" xmlns="" id="{D21CD1CA-1E62-44BF-86B1-1A09622D4975}"/>
              </a:ext>
            </a:extLst>
          </p:cNvPr>
          <p:cNvGrpSpPr/>
          <p:nvPr/>
        </p:nvGrpSpPr>
        <p:grpSpPr>
          <a:xfrm>
            <a:off x="1543311" y="2648341"/>
            <a:ext cx="571500" cy="573088"/>
            <a:chOff x="1543311" y="2648341"/>
            <a:chExt cx="571500" cy="573088"/>
          </a:xfrm>
        </p:grpSpPr>
        <p:sp>
          <p:nvSpPr>
            <p:cNvPr id="202" name="Forma libre 68"/>
            <p:cNvSpPr>
              <a:spLocks/>
            </p:cNvSpPr>
            <p:nvPr/>
          </p:nvSpPr>
          <p:spPr bwMode="auto">
            <a:xfrm>
              <a:off x="1543311" y="2648341"/>
              <a:ext cx="571500" cy="573088"/>
            </a:xfrm>
            <a:custGeom>
              <a:avLst/>
              <a:gdLst>
                <a:gd name="T0" fmla="*/ 116 w 234"/>
                <a:gd name="T1" fmla="*/ 1 h 234"/>
                <a:gd name="T2" fmla="*/ 233 w 234"/>
                <a:gd name="T3" fmla="*/ 115 h 234"/>
                <a:gd name="T4" fmla="*/ 119 w 234"/>
                <a:gd name="T5" fmla="*/ 233 h 234"/>
                <a:gd name="T6" fmla="*/ 1 w 234"/>
                <a:gd name="T7" fmla="*/ 118 h 234"/>
                <a:gd name="T8" fmla="*/ 116 w 234"/>
                <a:gd name="T9" fmla="*/ 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234">
                  <a:moveTo>
                    <a:pt x="116" y="1"/>
                  </a:moveTo>
                  <a:cubicBezTo>
                    <a:pt x="179" y="0"/>
                    <a:pt x="232" y="51"/>
                    <a:pt x="233" y="115"/>
                  </a:cubicBezTo>
                  <a:cubicBezTo>
                    <a:pt x="234" y="179"/>
                    <a:pt x="183" y="232"/>
                    <a:pt x="119" y="233"/>
                  </a:cubicBezTo>
                  <a:cubicBezTo>
                    <a:pt x="55" y="234"/>
                    <a:pt x="2" y="182"/>
                    <a:pt x="1" y="118"/>
                  </a:cubicBezTo>
                  <a:cubicBezTo>
                    <a:pt x="0" y="54"/>
                    <a:pt x="52" y="1"/>
                    <a:pt x="116" y="1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03" name="Forma libre 69"/>
            <p:cNvSpPr>
              <a:spLocks/>
            </p:cNvSpPr>
            <p:nvPr/>
          </p:nvSpPr>
          <p:spPr bwMode="auto">
            <a:xfrm>
              <a:off x="1598874" y="2702316"/>
              <a:ext cx="461963" cy="461963"/>
            </a:xfrm>
            <a:custGeom>
              <a:avLst/>
              <a:gdLst>
                <a:gd name="T0" fmla="*/ 93 w 189"/>
                <a:gd name="T1" fmla="*/ 1 h 189"/>
                <a:gd name="T2" fmla="*/ 188 w 189"/>
                <a:gd name="T3" fmla="*/ 93 h 189"/>
                <a:gd name="T4" fmla="*/ 96 w 189"/>
                <a:gd name="T5" fmla="*/ 188 h 189"/>
                <a:gd name="T6" fmla="*/ 1 w 189"/>
                <a:gd name="T7" fmla="*/ 96 h 189"/>
                <a:gd name="T8" fmla="*/ 93 w 189"/>
                <a:gd name="T9" fmla="*/ 1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89">
                  <a:moveTo>
                    <a:pt x="93" y="1"/>
                  </a:moveTo>
                  <a:cubicBezTo>
                    <a:pt x="144" y="0"/>
                    <a:pt x="187" y="42"/>
                    <a:pt x="188" y="93"/>
                  </a:cubicBezTo>
                  <a:cubicBezTo>
                    <a:pt x="189" y="145"/>
                    <a:pt x="147" y="187"/>
                    <a:pt x="96" y="188"/>
                  </a:cubicBezTo>
                  <a:cubicBezTo>
                    <a:pt x="44" y="189"/>
                    <a:pt x="2" y="147"/>
                    <a:pt x="1" y="96"/>
                  </a:cubicBezTo>
                  <a:cubicBezTo>
                    <a:pt x="0" y="44"/>
                    <a:pt x="41" y="2"/>
                    <a:pt x="93" y="1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04" name="Forma libre 70"/>
            <p:cNvSpPr>
              <a:spLocks noEditPoints="1"/>
            </p:cNvSpPr>
            <p:nvPr/>
          </p:nvSpPr>
          <p:spPr bwMode="auto">
            <a:xfrm>
              <a:off x="1763713" y="2859478"/>
              <a:ext cx="1588" cy="55563"/>
            </a:xfrm>
            <a:custGeom>
              <a:avLst/>
              <a:gdLst>
                <a:gd name="T0" fmla="*/ 1 w 1"/>
                <a:gd name="T1" fmla="*/ 23 h 23"/>
                <a:gd name="T2" fmla="*/ 1 w 1"/>
                <a:gd name="T3" fmla="*/ 22 h 23"/>
                <a:gd name="T4" fmla="*/ 1 w 1"/>
                <a:gd name="T5" fmla="*/ 22 h 23"/>
                <a:gd name="T6" fmla="*/ 1 w 1"/>
                <a:gd name="T7" fmla="*/ 21 h 23"/>
                <a:gd name="T8" fmla="*/ 1 w 1"/>
                <a:gd name="T9" fmla="*/ 20 h 23"/>
                <a:gd name="T10" fmla="*/ 1 w 1"/>
                <a:gd name="T11" fmla="*/ 20 h 23"/>
                <a:gd name="T12" fmla="*/ 0 w 1"/>
                <a:gd name="T13" fmla="*/ 20 h 23"/>
                <a:gd name="T14" fmla="*/ 0 w 1"/>
                <a:gd name="T15" fmla="*/ 19 h 23"/>
                <a:gd name="T16" fmla="*/ 0 w 1"/>
                <a:gd name="T17" fmla="*/ 19 h 23"/>
                <a:gd name="T18" fmla="*/ 0 w 1"/>
                <a:gd name="T19" fmla="*/ 18 h 23"/>
                <a:gd name="T20" fmla="*/ 0 w 1"/>
                <a:gd name="T21" fmla="*/ 18 h 23"/>
                <a:gd name="T22" fmla="*/ 0 w 1"/>
                <a:gd name="T23" fmla="*/ 18 h 23"/>
                <a:gd name="T24" fmla="*/ 0 w 1"/>
                <a:gd name="T25" fmla="*/ 17 h 23"/>
                <a:gd name="T26" fmla="*/ 0 w 1"/>
                <a:gd name="T27" fmla="*/ 17 h 23"/>
                <a:gd name="T28" fmla="*/ 0 w 1"/>
                <a:gd name="T29" fmla="*/ 17 h 23"/>
                <a:gd name="T30" fmla="*/ 0 w 1"/>
                <a:gd name="T31" fmla="*/ 16 h 23"/>
                <a:gd name="T32" fmla="*/ 0 w 1"/>
                <a:gd name="T33" fmla="*/ 16 h 23"/>
                <a:gd name="T34" fmla="*/ 0 w 1"/>
                <a:gd name="T35" fmla="*/ 15 h 23"/>
                <a:gd name="T36" fmla="*/ 0 w 1"/>
                <a:gd name="T37" fmla="*/ 15 h 23"/>
                <a:gd name="T38" fmla="*/ 0 w 1"/>
                <a:gd name="T39" fmla="*/ 15 h 23"/>
                <a:gd name="T40" fmla="*/ 0 w 1"/>
                <a:gd name="T41" fmla="*/ 14 h 23"/>
                <a:gd name="T42" fmla="*/ 0 w 1"/>
                <a:gd name="T43" fmla="*/ 14 h 23"/>
                <a:gd name="T44" fmla="*/ 0 w 1"/>
                <a:gd name="T45" fmla="*/ 13 h 23"/>
                <a:gd name="T46" fmla="*/ 0 w 1"/>
                <a:gd name="T47" fmla="*/ 13 h 23"/>
                <a:gd name="T48" fmla="*/ 0 w 1"/>
                <a:gd name="T49" fmla="*/ 12 h 23"/>
                <a:gd name="T50" fmla="*/ 0 w 1"/>
                <a:gd name="T51" fmla="*/ 12 h 23"/>
                <a:gd name="T52" fmla="*/ 0 w 1"/>
                <a:gd name="T53" fmla="*/ 12 h 23"/>
                <a:gd name="T54" fmla="*/ 0 w 1"/>
                <a:gd name="T55" fmla="*/ 11 h 23"/>
                <a:gd name="T56" fmla="*/ 0 w 1"/>
                <a:gd name="T57" fmla="*/ 11 h 23"/>
                <a:gd name="T58" fmla="*/ 0 w 1"/>
                <a:gd name="T59" fmla="*/ 11 h 23"/>
                <a:gd name="T60" fmla="*/ 0 w 1"/>
                <a:gd name="T61" fmla="*/ 10 h 23"/>
                <a:gd name="T62" fmla="*/ 0 w 1"/>
                <a:gd name="T63" fmla="*/ 10 h 23"/>
                <a:gd name="T64" fmla="*/ 0 w 1"/>
                <a:gd name="T65" fmla="*/ 9 h 23"/>
                <a:gd name="T66" fmla="*/ 0 w 1"/>
                <a:gd name="T67" fmla="*/ 9 h 23"/>
                <a:gd name="T68" fmla="*/ 0 w 1"/>
                <a:gd name="T69" fmla="*/ 9 h 23"/>
                <a:gd name="T70" fmla="*/ 0 w 1"/>
                <a:gd name="T71" fmla="*/ 8 h 23"/>
                <a:gd name="T72" fmla="*/ 0 w 1"/>
                <a:gd name="T73" fmla="*/ 8 h 23"/>
                <a:gd name="T74" fmla="*/ 0 w 1"/>
                <a:gd name="T75" fmla="*/ 8 h 23"/>
                <a:gd name="T76" fmla="*/ 0 w 1"/>
                <a:gd name="T77" fmla="*/ 7 h 23"/>
                <a:gd name="T78" fmla="*/ 0 w 1"/>
                <a:gd name="T79" fmla="*/ 6 h 23"/>
                <a:gd name="T80" fmla="*/ 0 w 1"/>
                <a:gd name="T81" fmla="*/ 6 h 23"/>
                <a:gd name="T82" fmla="*/ 0 w 1"/>
                <a:gd name="T83" fmla="*/ 6 h 23"/>
                <a:gd name="T84" fmla="*/ 0 w 1"/>
                <a:gd name="T85" fmla="*/ 5 h 23"/>
                <a:gd name="T86" fmla="*/ 0 w 1"/>
                <a:gd name="T87" fmla="*/ 5 h 23"/>
                <a:gd name="T88" fmla="*/ 0 w 1"/>
                <a:gd name="T89" fmla="*/ 5 h 23"/>
                <a:gd name="T90" fmla="*/ 0 w 1"/>
                <a:gd name="T91" fmla="*/ 4 h 23"/>
                <a:gd name="T92" fmla="*/ 0 w 1"/>
                <a:gd name="T93" fmla="*/ 4 h 23"/>
                <a:gd name="T94" fmla="*/ 0 w 1"/>
                <a:gd name="T95" fmla="*/ 3 h 23"/>
                <a:gd name="T96" fmla="*/ 0 w 1"/>
                <a:gd name="T97" fmla="*/ 3 h 23"/>
                <a:gd name="T98" fmla="*/ 0 w 1"/>
                <a:gd name="T99" fmla="*/ 3 h 23"/>
                <a:gd name="T100" fmla="*/ 0 w 1"/>
                <a:gd name="T101" fmla="*/ 2 h 23"/>
                <a:gd name="T102" fmla="*/ 0 w 1"/>
                <a:gd name="T103" fmla="*/ 1 h 23"/>
                <a:gd name="T104" fmla="*/ 0 w 1"/>
                <a:gd name="T105" fmla="*/ 1 h 23"/>
                <a:gd name="T106" fmla="*/ 0 w 1"/>
                <a:gd name="T107" fmla="*/ 1 h 23"/>
                <a:gd name="T108" fmla="*/ 0 w 1"/>
                <a:gd name="T109" fmla="*/ 0 h 23"/>
                <a:gd name="T110" fmla="*/ 0 w 1"/>
                <a:gd name="T111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" h="23">
                  <a:moveTo>
                    <a:pt x="1" y="23"/>
                  </a:moveTo>
                  <a:cubicBezTo>
                    <a:pt x="1" y="23"/>
                    <a:pt x="1" y="23"/>
                    <a:pt x="1" y="23"/>
                  </a:cubicBezTo>
                  <a:cubicBezTo>
                    <a:pt x="1" y="23"/>
                    <a:pt x="1" y="23"/>
                    <a:pt x="1" y="23"/>
                  </a:cubicBezTo>
                  <a:moveTo>
                    <a:pt x="1" y="23"/>
                  </a:moveTo>
                  <a:cubicBezTo>
                    <a:pt x="1" y="23"/>
                    <a:pt x="1" y="23"/>
                    <a:pt x="1" y="23"/>
                  </a:cubicBezTo>
                  <a:cubicBezTo>
                    <a:pt x="1" y="23"/>
                    <a:pt x="1" y="23"/>
                    <a:pt x="1" y="23"/>
                  </a:cubicBezTo>
                  <a:moveTo>
                    <a:pt x="1" y="22"/>
                  </a:move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moveTo>
                    <a:pt x="1" y="22"/>
                  </a:move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moveTo>
                    <a:pt x="1" y="21"/>
                  </a:move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moveTo>
                    <a:pt x="1" y="21"/>
                  </a:move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8"/>
                    <a:pt x="0" y="18"/>
                  </a:cubicBezTo>
                  <a:cubicBezTo>
                    <a:pt x="0" y="18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6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3"/>
                    <a:pt x="0" y="13"/>
                  </a:cubicBezTo>
                  <a:cubicBezTo>
                    <a:pt x="0" y="13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1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10"/>
                    <a:pt x="0" y="10"/>
                  </a:cubicBezTo>
                  <a:cubicBezTo>
                    <a:pt x="0" y="10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8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7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3"/>
                  </a:moveTo>
                  <a:cubicBezTo>
                    <a:pt x="0" y="3"/>
                    <a:pt x="0" y="4"/>
                    <a:pt x="0" y="4"/>
                  </a:cubicBezTo>
                  <a:cubicBezTo>
                    <a:pt x="0" y="4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05" name="Forma libre 71"/>
            <p:cNvSpPr>
              <a:spLocks/>
            </p:cNvSpPr>
            <p:nvPr/>
          </p:nvSpPr>
          <p:spPr bwMode="auto">
            <a:xfrm>
              <a:off x="1602049" y="2707078"/>
              <a:ext cx="187325" cy="428625"/>
            </a:xfrm>
            <a:custGeom>
              <a:avLst/>
              <a:gdLst>
                <a:gd name="T0" fmla="*/ 0 w 77"/>
                <a:gd name="T1" fmla="*/ 84 h 175"/>
                <a:gd name="T2" fmla="*/ 0 w 77"/>
                <a:gd name="T3" fmla="*/ 85 h 175"/>
                <a:gd name="T4" fmla="*/ 0 w 77"/>
                <a:gd name="T5" fmla="*/ 85 h 175"/>
                <a:gd name="T6" fmla="*/ 0 w 77"/>
                <a:gd name="T7" fmla="*/ 85 h 175"/>
                <a:gd name="T8" fmla="*/ 0 w 77"/>
                <a:gd name="T9" fmla="*/ 86 h 175"/>
                <a:gd name="T10" fmla="*/ 0 w 77"/>
                <a:gd name="T11" fmla="*/ 87 h 175"/>
                <a:gd name="T12" fmla="*/ 0 w 77"/>
                <a:gd name="T13" fmla="*/ 87 h 175"/>
                <a:gd name="T14" fmla="*/ 0 w 77"/>
                <a:gd name="T15" fmla="*/ 87 h 175"/>
                <a:gd name="T16" fmla="*/ 0 w 77"/>
                <a:gd name="T17" fmla="*/ 88 h 175"/>
                <a:gd name="T18" fmla="*/ 0 w 77"/>
                <a:gd name="T19" fmla="*/ 88 h 175"/>
                <a:gd name="T20" fmla="*/ 0 w 77"/>
                <a:gd name="T21" fmla="*/ 89 h 175"/>
                <a:gd name="T22" fmla="*/ 0 w 77"/>
                <a:gd name="T23" fmla="*/ 89 h 175"/>
                <a:gd name="T24" fmla="*/ 0 w 77"/>
                <a:gd name="T25" fmla="*/ 90 h 175"/>
                <a:gd name="T26" fmla="*/ 0 w 77"/>
                <a:gd name="T27" fmla="*/ 90 h 175"/>
                <a:gd name="T28" fmla="*/ 0 w 77"/>
                <a:gd name="T29" fmla="*/ 91 h 175"/>
                <a:gd name="T30" fmla="*/ 0 w 77"/>
                <a:gd name="T31" fmla="*/ 91 h 175"/>
                <a:gd name="T32" fmla="*/ 0 w 77"/>
                <a:gd name="T33" fmla="*/ 92 h 175"/>
                <a:gd name="T34" fmla="*/ 0 w 77"/>
                <a:gd name="T35" fmla="*/ 92 h 175"/>
                <a:gd name="T36" fmla="*/ 0 w 77"/>
                <a:gd name="T37" fmla="*/ 92 h 175"/>
                <a:gd name="T38" fmla="*/ 0 w 77"/>
                <a:gd name="T39" fmla="*/ 93 h 175"/>
                <a:gd name="T40" fmla="*/ 0 w 77"/>
                <a:gd name="T41" fmla="*/ 93 h 175"/>
                <a:gd name="T42" fmla="*/ 0 w 77"/>
                <a:gd name="T43" fmla="*/ 94 h 175"/>
                <a:gd name="T44" fmla="*/ 0 w 77"/>
                <a:gd name="T45" fmla="*/ 94 h 175"/>
                <a:gd name="T46" fmla="*/ 0 w 77"/>
                <a:gd name="T47" fmla="*/ 95 h 175"/>
                <a:gd name="T48" fmla="*/ 0 w 77"/>
                <a:gd name="T49" fmla="*/ 95 h 175"/>
                <a:gd name="T50" fmla="*/ 0 w 77"/>
                <a:gd name="T51" fmla="*/ 95 h 175"/>
                <a:gd name="T52" fmla="*/ 0 w 77"/>
                <a:gd name="T53" fmla="*/ 96 h 175"/>
                <a:gd name="T54" fmla="*/ 0 w 77"/>
                <a:gd name="T55" fmla="*/ 96 h 175"/>
                <a:gd name="T56" fmla="*/ 0 w 77"/>
                <a:gd name="T57" fmla="*/ 97 h 175"/>
                <a:gd name="T58" fmla="*/ 0 w 77"/>
                <a:gd name="T59" fmla="*/ 97 h 175"/>
                <a:gd name="T60" fmla="*/ 0 w 77"/>
                <a:gd name="T61" fmla="*/ 98 h 175"/>
                <a:gd name="T62" fmla="*/ 0 w 77"/>
                <a:gd name="T63" fmla="*/ 98 h 175"/>
                <a:gd name="T64" fmla="*/ 0 w 77"/>
                <a:gd name="T65" fmla="*/ 98 h 175"/>
                <a:gd name="T66" fmla="*/ 0 w 77"/>
                <a:gd name="T67" fmla="*/ 99 h 175"/>
                <a:gd name="T68" fmla="*/ 0 w 77"/>
                <a:gd name="T69" fmla="*/ 99 h 175"/>
                <a:gd name="T70" fmla="*/ 0 w 77"/>
                <a:gd name="T71" fmla="*/ 100 h 175"/>
                <a:gd name="T72" fmla="*/ 0 w 77"/>
                <a:gd name="T73" fmla="*/ 100 h 175"/>
                <a:gd name="T74" fmla="*/ 0 w 77"/>
                <a:gd name="T75" fmla="*/ 101 h 175"/>
                <a:gd name="T76" fmla="*/ 0 w 77"/>
                <a:gd name="T77" fmla="*/ 101 h 175"/>
                <a:gd name="T78" fmla="*/ 0 w 77"/>
                <a:gd name="T79" fmla="*/ 102 h 175"/>
                <a:gd name="T80" fmla="*/ 0 w 77"/>
                <a:gd name="T81" fmla="*/ 102 h 175"/>
                <a:gd name="T82" fmla="*/ 0 w 77"/>
                <a:gd name="T83" fmla="*/ 102 h 175"/>
                <a:gd name="T84" fmla="*/ 0 w 77"/>
                <a:gd name="T85" fmla="*/ 103 h 175"/>
                <a:gd name="T86" fmla="*/ 0 w 77"/>
                <a:gd name="T87" fmla="*/ 103 h 175"/>
                <a:gd name="T88" fmla="*/ 1 w 77"/>
                <a:gd name="T89" fmla="*/ 104 h 175"/>
                <a:gd name="T90" fmla="*/ 1 w 77"/>
                <a:gd name="T91" fmla="*/ 104 h 175"/>
                <a:gd name="T92" fmla="*/ 1 w 77"/>
                <a:gd name="T93" fmla="*/ 105 h 175"/>
                <a:gd name="T94" fmla="*/ 1 w 77"/>
                <a:gd name="T95" fmla="*/ 105 h 175"/>
                <a:gd name="T96" fmla="*/ 1 w 77"/>
                <a:gd name="T97" fmla="*/ 106 h 175"/>
                <a:gd name="T98" fmla="*/ 1 w 77"/>
                <a:gd name="T99" fmla="*/ 107 h 175"/>
                <a:gd name="T100" fmla="*/ 50 w 77"/>
                <a:gd name="T101" fmla="*/ 175 h 175"/>
                <a:gd name="T102" fmla="*/ 16 w 77"/>
                <a:gd name="T103" fmla="*/ 99 h 175"/>
                <a:gd name="T104" fmla="*/ 45 w 77"/>
                <a:gd name="T105" fmla="*/ 2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7" h="175">
                  <a:moveTo>
                    <a:pt x="77" y="0"/>
                  </a:moveTo>
                  <a:cubicBezTo>
                    <a:pt x="36" y="8"/>
                    <a:pt x="4" y="42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4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0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6" y="137"/>
                    <a:pt x="24" y="162"/>
                    <a:pt x="50" y="175"/>
                  </a:cubicBezTo>
                  <a:cubicBezTo>
                    <a:pt x="49" y="175"/>
                    <a:pt x="48" y="174"/>
                    <a:pt x="48" y="173"/>
                  </a:cubicBezTo>
                  <a:cubicBezTo>
                    <a:pt x="42" y="166"/>
                    <a:pt x="36" y="159"/>
                    <a:pt x="31" y="152"/>
                  </a:cubicBezTo>
                  <a:cubicBezTo>
                    <a:pt x="21" y="136"/>
                    <a:pt x="16" y="118"/>
                    <a:pt x="16" y="99"/>
                  </a:cubicBezTo>
                  <a:cubicBezTo>
                    <a:pt x="16" y="99"/>
                    <a:pt x="16" y="98"/>
                    <a:pt x="16" y="98"/>
                  </a:cubicBezTo>
                  <a:cubicBezTo>
                    <a:pt x="17" y="88"/>
                    <a:pt x="18" y="79"/>
                    <a:pt x="19" y="70"/>
                  </a:cubicBezTo>
                  <a:cubicBezTo>
                    <a:pt x="24" y="52"/>
                    <a:pt x="32" y="36"/>
                    <a:pt x="45" y="23"/>
                  </a:cubicBezTo>
                  <a:cubicBezTo>
                    <a:pt x="54" y="13"/>
                    <a:pt x="65" y="6"/>
                    <a:pt x="77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8" name="Rectángulo 94"/>
            <p:cNvSpPr>
              <a:spLocks noChangeArrowheads="1"/>
            </p:cNvSpPr>
            <p:nvPr/>
          </p:nvSpPr>
          <p:spPr bwMode="auto">
            <a:xfrm>
              <a:off x="1705236" y="2864241"/>
              <a:ext cx="255588" cy="150813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9" name="Rectángulo 95"/>
            <p:cNvSpPr>
              <a:spLocks noChangeArrowheads="1"/>
            </p:cNvSpPr>
            <p:nvPr/>
          </p:nvSpPr>
          <p:spPr bwMode="auto">
            <a:xfrm>
              <a:off x="1747146" y="2722001"/>
              <a:ext cx="131446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i="0" u="none" strike="noStrike" cap="none" normalizeH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9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12" name="Grupo 11">
            <a:extLst>
              <a:ext uri="{FF2B5EF4-FFF2-40B4-BE49-F238E27FC236}">
                <a16:creationId xmlns:a16="http://schemas.microsoft.com/office/drawing/2014/main" xmlns="" id="{D5907B19-8D9B-4605-9F7F-9DE0DC9565BA}"/>
              </a:ext>
            </a:extLst>
          </p:cNvPr>
          <p:cNvGrpSpPr/>
          <p:nvPr/>
        </p:nvGrpSpPr>
        <p:grpSpPr>
          <a:xfrm>
            <a:off x="968286" y="3389703"/>
            <a:ext cx="584200" cy="594502"/>
            <a:chOff x="968286" y="3389703"/>
            <a:chExt cx="584200" cy="594502"/>
          </a:xfrm>
        </p:grpSpPr>
        <p:sp>
          <p:nvSpPr>
            <p:cNvPr id="206" name="Forma libre 72"/>
            <p:cNvSpPr>
              <a:spLocks/>
            </p:cNvSpPr>
            <p:nvPr/>
          </p:nvSpPr>
          <p:spPr bwMode="auto">
            <a:xfrm>
              <a:off x="968286" y="3396830"/>
              <a:ext cx="584200" cy="587375"/>
            </a:xfrm>
            <a:custGeom>
              <a:avLst/>
              <a:gdLst>
                <a:gd name="T0" fmla="*/ 126 w 239"/>
                <a:gd name="T1" fmla="*/ 4 h 240"/>
                <a:gd name="T2" fmla="*/ 235 w 239"/>
                <a:gd name="T3" fmla="*/ 127 h 240"/>
                <a:gd name="T4" fmla="*/ 112 w 239"/>
                <a:gd name="T5" fmla="*/ 236 h 240"/>
                <a:gd name="T6" fmla="*/ 3 w 239"/>
                <a:gd name="T7" fmla="*/ 113 h 240"/>
                <a:gd name="T8" fmla="*/ 126 w 239"/>
                <a:gd name="T9" fmla="*/ 4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9" h="240">
                  <a:moveTo>
                    <a:pt x="126" y="4"/>
                  </a:moveTo>
                  <a:cubicBezTo>
                    <a:pt x="190" y="8"/>
                    <a:pt x="239" y="63"/>
                    <a:pt x="235" y="127"/>
                  </a:cubicBezTo>
                  <a:cubicBezTo>
                    <a:pt x="231" y="191"/>
                    <a:pt x="176" y="240"/>
                    <a:pt x="112" y="236"/>
                  </a:cubicBezTo>
                  <a:cubicBezTo>
                    <a:pt x="48" y="232"/>
                    <a:pt x="0" y="177"/>
                    <a:pt x="3" y="113"/>
                  </a:cubicBezTo>
                  <a:cubicBezTo>
                    <a:pt x="7" y="49"/>
                    <a:pt x="63" y="0"/>
                    <a:pt x="126" y="4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07" name="Forma libre 73"/>
            <p:cNvSpPr>
              <a:spLocks/>
            </p:cNvSpPr>
            <p:nvPr/>
          </p:nvSpPr>
          <p:spPr bwMode="auto">
            <a:xfrm>
              <a:off x="1023848" y="3452393"/>
              <a:ext cx="473075" cy="473075"/>
            </a:xfrm>
            <a:custGeom>
              <a:avLst/>
              <a:gdLst>
                <a:gd name="T0" fmla="*/ 102 w 193"/>
                <a:gd name="T1" fmla="*/ 4 h 193"/>
                <a:gd name="T2" fmla="*/ 190 w 193"/>
                <a:gd name="T3" fmla="*/ 103 h 193"/>
                <a:gd name="T4" fmla="*/ 90 w 193"/>
                <a:gd name="T5" fmla="*/ 190 h 193"/>
                <a:gd name="T6" fmla="*/ 3 w 193"/>
                <a:gd name="T7" fmla="*/ 91 h 193"/>
                <a:gd name="T8" fmla="*/ 102 w 193"/>
                <a:gd name="T9" fmla="*/ 4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4"/>
                  </a:moveTo>
                  <a:cubicBezTo>
                    <a:pt x="153" y="7"/>
                    <a:pt x="193" y="51"/>
                    <a:pt x="190" y="103"/>
                  </a:cubicBezTo>
                  <a:cubicBezTo>
                    <a:pt x="186" y="154"/>
                    <a:pt x="142" y="193"/>
                    <a:pt x="90" y="190"/>
                  </a:cubicBezTo>
                  <a:cubicBezTo>
                    <a:pt x="39" y="187"/>
                    <a:pt x="0" y="143"/>
                    <a:pt x="3" y="91"/>
                  </a:cubicBezTo>
                  <a:cubicBezTo>
                    <a:pt x="6" y="40"/>
                    <a:pt x="51" y="0"/>
                    <a:pt x="102" y="4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08" name="Forma libre 74"/>
            <p:cNvSpPr>
              <a:spLocks noEditPoints="1"/>
            </p:cNvSpPr>
            <p:nvPr/>
          </p:nvSpPr>
          <p:spPr bwMode="auto">
            <a:xfrm>
              <a:off x="1217613" y="3389703"/>
              <a:ext cx="25400" cy="117475"/>
            </a:xfrm>
            <a:custGeom>
              <a:avLst/>
              <a:gdLst>
                <a:gd name="T0" fmla="*/ 10 w 10"/>
                <a:gd name="T1" fmla="*/ 48 h 48"/>
                <a:gd name="T2" fmla="*/ 10 w 10"/>
                <a:gd name="T3" fmla="*/ 48 h 48"/>
                <a:gd name="T4" fmla="*/ 10 w 10"/>
                <a:gd name="T5" fmla="*/ 48 h 48"/>
                <a:gd name="T6" fmla="*/ 10 w 10"/>
                <a:gd name="T7" fmla="*/ 48 h 48"/>
                <a:gd name="T8" fmla="*/ 10 w 10"/>
                <a:gd name="T9" fmla="*/ 47 h 48"/>
                <a:gd name="T10" fmla="*/ 10 w 10"/>
                <a:gd name="T11" fmla="*/ 47 h 48"/>
                <a:gd name="T12" fmla="*/ 10 w 10"/>
                <a:gd name="T13" fmla="*/ 47 h 48"/>
                <a:gd name="T14" fmla="*/ 10 w 10"/>
                <a:gd name="T15" fmla="*/ 47 h 48"/>
                <a:gd name="T16" fmla="*/ 10 w 10"/>
                <a:gd name="T17" fmla="*/ 47 h 48"/>
                <a:gd name="T18" fmla="*/ 10 w 10"/>
                <a:gd name="T19" fmla="*/ 47 h 48"/>
                <a:gd name="T20" fmla="*/ 9 w 10"/>
                <a:gd name="T21" fmla="*/ 46 h 48"/>
                <a:gd name="T22" fmla="*/ 9 w 10"/>
                <a:gd name="T23" fmla="*/ 46 h 48"/>
                <a:gd name="T24" fmla="*/ 9 w 10"/>
                <a:gd name="T25" fmla="*/ 46 h 48"/>
                <a:gd name="T26" fmla="*/ 1 w 10"/>
                <a:gd name="T27" fmla="*/ 4 h 48"/>
                <a:gd name="T28" fmla="*/ 1 w 10"/>
                <a:gd name="T29" fmla="*/ 4 h 48"/>
                <a:gd name="T30" fmla="*/ 1 w 10"/>
                <a:gd name="T31" fmla="*/ 4 h 48"/>
                <a:gd name="T32" fmla="*/ 1 w 10"/>
                <a:gd name="T33" fmla="*/ 3 h 48"/>
                <a:gd name="T34" fmla="*/ 1 w 10"/>
                <a:gd name="T35" fmla="*/ 3 h 48"/>
                <a:gd name="T36" fmla="*/ 1 w 10"/>
                <a:gd name="T37" fmla="*/ 3 h 48"/>
                <a:gd name="T38" fmla="*/ 1 w 10"/>
                <a:gd name="T39" fmla="*/ 2 h 48"/>
                <a:gd name="T40" fmla="*/ 1 w 10"/>
                <a:gd name="T41" fmla="*/ 2 h 48"/>
                <a:gd name="T42" fmla="*/ 1 w 10"/>
                <a:gd name="T43" fmla="*/ 2 h 48"/>
                <a:gd name="T44" fmla="*/ 1 w 10"/>
                <a:gd name="T45" fmla="*/ 2 h 48"/>
                <a:gd name="T46" fmla="*/ 1 w 10"/>
                <a:gd name="T47" fmla="*/ 2 h 48"/>
                <a:gd name="T48" fmla="*/ 1 w 10"/>
                <a:gd name="T49" fmla="*/ 2 h 48"/>
                <a:gd name="T50" fmla="*/ 1 w 10"/>
                <a:gd name="T51" fmla="*/ 1 h 48"/>
                <a:gd name="T52" fmla="*/ 1 w 10"/>
                <a:gd name="T53" fmla="*/ 1 h 48"/>
                <a:gd name="T54" fmla="*/ 1 w 10"/>
                <a:gd name="T55" fmla="*/ 1 h 48"/>
                <a:gd name="T56" fmla="*/ 1 w 10"/>
                <a:gd name="T57" fmla="*/ 1 h 48"/>
                <a:gd name="T58" fmla="*/ 1 w 10"/>
                <a:gd name="T59" fmla="*/ 0 h 48"/>
                <a:gd name="T60" fmla="*/ 1 w 10"/>
                <a:gd name="T61" fmla="*/ 0 h 48"/>
                <a:gd name="T62" fmla="*/ 1 w 10"/>
                <a:gd name="T63" fmla="*/ 0 h 48"/>
                <a:gd name="T64" fmla="*/ 1 w 10"/>
                <a:gd name="T65" fmla="*/ 0 h 48"/>
                <a:gd name="T66" fmla="*/ 1 w 10"/>
                <a:gd name="T67" fmla="*/ 0 h 48"/>
                <a:gd name="T68" fmla="*/ 1 w 10"/>
                <a:gd name="T6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" h="48"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7"/>
                  </a:moveTo>
                  <a:cubicBezTo>
                    <a:pt x="10" y="47"/>
                    <a:pt x="10" y="48"/>
                    <a:pt x="10" y="48"/>
                  </a:cubicBezTo>
                  <a:cubicBezTo>
                    <a:pt x="10" y="48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9" y="46"/>
                  </a:moveTo>
                  <a:cubicBezTo>
                    <a:pt x="10" y="46"/>
                    <a:pt x="10" y="46"/>
                    <a:pt x="10" y="47"/>
                  </a:cubicBezTo>
                  <a:cubicBezTo>
                    <a:pt x="10" y="46"/>
                    <a:pt x="10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1" y="4"/>
                  </a:moveTo>
                  <a:cubicBezTo>
                    <a:pt x="0" y="19"/>
                    <a:pt x="3" y="33"/>
                    <a:pt x="9" y="46"/>
                  </a:cubicBezTo>
                  <a:cubicBezTo>
                    <a:pt x="3" y="33"/>
                    <a:pt x="0" y="19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4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09" name="Forma libre 75"/>
            <p:cNvSpPr>
              <a:spLocks/>
            </p:cNvSpPr>
            <p:nvPr/>
          </p:nvSpPr>
          <p:spPr bwMode="auto">
            <a:xfrm>
              <a:off x="1028611" y="3463505"/>
              <a:ext cx="207963" cy="420688"/>
            </a:xfrm>
            <a:custGeom>
              <a:avLst/>
              <a:gdLst>
                <a:gd name="T0" fmla="*/ 85 w 85"/>
                <a:gd name="T1" fmla="*/ 0 h 172"/>
                <a:gd name="T2" fmla="*/ 1 w 85"/>
                <a:gd name="T3" fmla="*/ 86 h 172"/>
                <a:gd name="T4" fmla="*/ 1 w 85"/>
                <a:gd name="T5" fmla="*/ 86 h 172"/>
                <a:gd name="T6" fmla="*/ 1 w 85"/>
                <a:gd name="T7" fmla="*/ 86 h 172"/>
                <a:gd name="T8" fmla="*/ 1 w 85"/>
                <a:gd name="T9" fmla="*/ 86 h 172"/>
                <a:gd name="T10" fmla="*/ 1 w 85"/>
                <a:gd name="T11" fmla="*/ 86 h 172"/>
                <a:gd name="T12" fmla="*/ 1 w 85"/>
                <a:gd name="T13" fmla="*/ 86 h 172"/>
                <a:gd name="T14" fmla="*/ 1 w 85"/>
                <a:gd name="T15" fmla="*/ 86 h 172"/>
                <a:gd name="T16" fmla="*/ 1 w 85"/>
                <a:gd name="T17" fmla="*/ 86 h 172"/>
                <a:gd name="T18" fmla="*/ 1 w 85"/>
                <a:gd name="T19" fmla="*/ 87 h 172"/>
                <a:gd name="T20" fmla="*/ 1 w 85"/>
                <a:gd name="T21" fmla="*/ 87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7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8 h 172"/>
                <a:gd name="T34" fmla="*/ 1 w 85"/>
                <a:gd name="T35" fmla="*/ 88 h 172"/>
                <a:gd name="T36" fmla="*/ 1 w 85"/>
                <a:gd name="T37" fmla="*/ 88 h 172"/>
                <a:gd name="T38" fmla="*/ 1 w 85"/>
                <a:gd name="T39" fmla="*/ 88 h 172"/>
                <a:gd name="T40" fmla="*/ 1 w 85"/>
                <a:gd name="T41" fmla="*/ 88 h 172"/>
                <a:gd name="T42" fmla="*/ 1 w 85"/>
                <a:gd name="T43" fmla="*/ 89 h 172"/>
                <a:gd name="T44" fmla="*/ 1 w 85"/>
                <a:gd name="T45" fmla="*/ 89 h 172"/>
                <a:gd name="T46" fmla="*/ 1 w 85"/>
                <a:gd name="T47" fmla="*/ 89 h 172"/>
                <a:gd name="T48" fmla="*/ 1 w 85"/>
                <a:gd name="T49" fmla="*/ 89 h 172"/>
                <a:gd name="T50" fmla="*/ 1 w 85"/>
                <a:gd name="T51" fmla="*/ 90 h 172"/>
                <a:gd name="T52" fmla="*/ 1 w 85"/>
                <a:gd name="T53" fmla="*/ 90 h 172"/>
                <a:gd name="T54" fmla="*/ 1 w 85"/>
                <a:gd name="T55" fmla="*/ 90 h 172"/>
                <a:gd name="T56" fmla="*/ 1 w 85"/>
                <a:gd name="T57" fmla="*/ 90 h 172"/>
                <a:gd name="T58" fmla="*/ 9 w 85"/>
                <a:gd name="T59" fmla="*/ 132 h 172"/>
                <a:gd name="T60" fmla="*/ 9 w 85"/>
                <a:gd name="T61" fmla="*/ 132 h 172"/>
                <a:gd name="T62" fmla="*/ 9 w 85"/>
                <a:gd name="T63" fmla="*/ 132 h 172"/>
                <a:gd name="T64" fmla="*/ 9 w 85"/>
                <a:gd name="T65" fmla="*/ 132 h 172"/>
                <a:gd name="T66" fmla="*/ 9 w 85"/>
                <a:gd name="T67" fmla="*/ 132 h 172"/>
                <a:gd name="T68" fmla="*/ 9 w 85"/>
                <a:gd name="T69" fmla="*/ 132 h 172"/>
                <a:gd name="T70" fmla="*/ 10 w 85"/>
                <a:gd name="T71" fmla="*/ 133 h 172"/>
                <a:gd name="T72" fmla="*/ 10 w 85"/>
                <a:gd name="T73" fmla="*/ 133 h 172"/>
                <a:gd name="T74" fmla="*/ 10 w 85"/>
                <a:gd name="T75" fmla="*/ 133 h 172"/>
                <a:gd name="T76" fmla="*/ 10 w 85"/>
                <a:gd name="T77" fmla="*/ 133 h 172"/>
                <a:gd name="T78" fmla="*/ 10 w 85"/>
                <a:gd name="T79" fmla="*/ 133 h 172"/>
                <a:gd name="T80" fmla="*/ 10 w 85"/>
                <a:gd name="T81" fmla="*/ 133 h 172"/>
                <a:gd name="T82" fmla="*/ 10 w 85"/>
                <a:gd name="T83" fmla="*/ 133 h 172"/>
                <a:gd name="T84" fmla="*/ 10 w 85"/>
                <a:gd name="T85" fmla="*/ 133 h 172"/>
                <a:gd name="T86" fmla="*/ 10 w 85"/>
                <a:gd name="T87" fmla="*/ 134 h 172"/>
                <a:gd name="T88" fmla="*/ 10 w 85"/>
                <a:gd name="T89" fmla="*/ 134 h 172"/>
                <a:gd name="T90" fmla="*/ 10 w 85"/>
                <a:gd name="T91" fmla="*/ 134 h 172"/>
                <a:gd name="T92" fmla="*/ 10 w 85"/>
                <a:gd name="T93" fmla="*/ 134 h 172"/>
                <a:gd name="T94" fmla="*/ 10 w 85"/>
                <a:gd name="T95" fmla="*/ 134 h 172"/>
                <a:gd name="T96" fmla="*/ 45 w 85"/>
                <a:gd name="T97" fmla="*/ 172 h 172"/>
                <a:gd name="T98" fmla="*/ 42 w 85"/>
                <a:gd name="T99" fmla="*/ 170 h 172"/>
                <a:gd name="T100" fmla="*/ 27 w 85"/>
                <a:gd name="T101" fmla="*/ 147 h 172"/>
                <a:gd name="T102" fmla="*/ 16 w 85"/>
                <a:gd name="T103" fmla="*/ 93 h 172"/>
                <a:gd name="T104" fmla="*/ 16 w 85"/>
                <a:gd name="T105" fmla="*/ 92 h 172"/>
                <a:gd name="T106" fmla="*/ 22 w 85"/>
                <a:gd name="T107" fmla="*/ 65 h 172"/>
                <a:gd name="T108" fmla="*/ 52 w 85"/>
                <a:gd name="T109" fmla="*/ 20 h 172"/>
                <a:gd name="T110" fmla="*/ 85 w 85"/>
                <a:gd name="T111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5" h="172">
                  <a:moveTo>
                    <a:pt x="85" y="0"/>
                  </a:moveTo>
                  <a:cubicBezTo>
                    <a:pt x="41" y="4"/>
                    <a:pt x="5" y="40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0" y="105"/>
                    <a:pt x="3" y="119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10" y="132"/>
                    <a:pt x="10" y="132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8" y="150"/>
                    <a:pt x="30" y="163"/>
                    <a:pt x="45" y="172"/>
                  </a:cubicBezTo>
                  <a:cubicBezTo>
                    <a:pt x="44" y="171"/>
                    <a:pt x="43" y="171"/>
                    <a:pt x="42" y="170"/>
                  </a:cubicBezTo>
                  <a:cubicBezTo>
                    <a:pt x="37" y="162"/>
                    <a:pt x="32" y="155"/>
                    <a:pt x="27" y="147"/>
                  </a:cubicBezTo>
                  <a:cubicBezTo>
                    <a:pt x="19" y="130"/>
                    <a:pt x="15" y="112"/>
                    <a:pt x="16" y="93"/>
                  </a:cubicBezTo>
                  <a:cubicBezTo>
                    <a:pt x="16" y="93"/>
                    <a:pt x="16" y="93"/>
                    <a:pt x="16" y="92"/>
                  </a:cubicBezTo>
                  <a:cubicBezTo>
                    <a:pt x="18" y="83"/>
                    <a:pt x="20" y="74"/>
                    <a:pt x="22" y="65"/>
                  </a:cubicBezTo>
                  <a:cubicBezTo>
                    <a:pt x="28" y="47"/>
                    <a:pt x="38" y="32"/>
                    <a:pt x="52" y="20"/>
                  </a:cubicBezTo>
                  <a:cubicBezTo>
                    <a:pt x="62" y="11"/>
                    <a:pt x="73" y="4"/>
                    <a:pt x="8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30" name="Rectángulo 96"/>
            <p:cNvSpPr>
              <a:spLocks noChangeArrowheads="1"/>
            </p:cNvSpPr>
            <p:nvPr/>
          </p:nvSpPr>
          <p:spPr bwMode="auto">
            <a:xfrm>
              <a:off x="1122273" y="3614318"/>
              <a:ext cx="27622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31" name="Rectángulo 97"/>
            <p:cNvSpPr>
              <a:spLocks noChangeArrowheads="1"/>
            </p:cNvSpPr>
            <p:nvPr/>
          </p:nvSpPr>
          <p:spPr bwMode="auto">
            <a:xfrm>
              <a:off x="1167993" y="3527005"/>
              <a:ext cx="131446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i="0" u="none" strike="noStrike" cap="none" normalizeH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8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xmlns="" id="{92A13D9D-0A3F-4690-8C10-FE4CE9ABDD80}"/>
              </a:ext>
            </a:extLst>
          </p:cNvPr>
          <p:cNvGrpSpPr/>
          <p:nvPr/>
        </p:nvGrpSpPr>
        <p:grpSpPr>
          <a:xfrm>
            <a:off x="992981" y="4396555"/>
            <a:ext cx="569913" cy="568325"/>
            <a:chOff x="992981" y="4396555"/>
            <a:chExt cx="569913" cy="568325"/>
          </a:xfrm>
        </p:grpSpPr>
        <p:sp>
          <p:nvSpPr>
            <p:cNvPr id="214" name="Forma libre 80"/>
            <p:cNvSpPr>
              <a:spLocks/>
            </p:cNvSpPr>
            <p:nvPr/>
          </p:nvSpPr>
          <p:spPr bwMode="auto">
            <a:xfrm>
              <a:off x="992981" y="4396555"/>
              <a:ext cx="569913" cy="568325"/>
            </a:xfrm>
            <a:custGeom>
              <a:avLst/>
              <a:gdLst>
                <a:gd name="T0" fmla="*/ 116 w 233"/>
                <a:gd name="T1" fmla="*/ 0 h 232"/>
                <a:gd name="T2" fmla="*/ 232 w 233"/>
                <a:gd name="T3" fmla="*/ 116 h 232"/>
                <a:gd name="T4" fmla="*/ 117 w 233"/>
                <a:gd name="T5" fmla="*/ 232 h 232"/>
                <a:gd name="T6" fmla="*/ 0 w 233"/>
                <a:gd name="T7" fmla="*/ 116 h 232"/>
                <a:gd name="T8" fmla="*/ 116 w 233"/>
                <a:gd name="T9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232">
                  <a:moveTo>
                    <a:pt x="116" y="0"/>
                  </a:moveTo>
                  <a:cubicBezTo>
                    <a:pt x="180" y="0"/>
                    <a:pt x="232" y="52"/>
                    <a:pt x="232" y="116"/>
                  </a:cubicBezTo>
                  <a:cubicBezTo>
                    <a:pt x="233" y="180"/>
                    <a:pt x="180" y="232"/>
                    <a:pt x="117" y="232"/>
                  </a:cubicBezTo>
                  <a:cubicBezTo>
                    <a:pt x="53" y="232"/>
                    <a:pt x="1" y="180"/>
                    <a:pt x="0" y="116"/>
                  </a:cubicBezTo>
                  <a:cubicBezTo>
                    <a:pt x="0" y="52"/>
                    <a:pt x="52" y="0"/>
                    <a:pt x="116" y="0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15" name="Forma libre 81"/>
            <p:cNvSpPr>
              <a:spLocks/>
            </p:cNvSpPr>
            <p:nvPr/>
          </p:nvSpPr>
          <p:spPr bwMode="auto">
            <a:xfrm>
              <a:off x="1048544" y="4453705"/>
              <a:ext cx="457200" cy="457200"/>
            </a:xfrm>
            <a:custGeom>
              <a:avLst/>
              <a:gdLst>
                <a:gd name="T0" fmla="*/ 93 w 187"/>
                <a:gd name="T1" fmla="*/ 0 h 187"/>
                <a:gd name="T2" fmla="*/ 187 w 187"/>
                <a:gd name="T3" fmla="*/ 93 h 187"/>
                <a:gd name="T4" fmla="*/ 94 w 187"/>
                <a:gd name="T5" fmla="*/ 187 h 187"/>
                <a:gd name="T6" fmla="*/ 0 w 187"/>
                <a:gd name="T7" fmla="*/ 93 h 187"/>
                <a:gd name="T8" fmla="*/ 93 w 187"/>
                <a:gd name="T9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" h="187">
                  <a:moveTo>
                    <a:pt x="93" y="0"/>
                  </a:moveTo>
                  <a:cubicBezTo>
                    <a:pt x="145" y="0"/>
                    <a:pt x="187" y="41"/>
                    <a:pt x="187" y="93"/>
                  </a:cubicBezTo>
                  <a:cubicBezTo>
                    <a:pt x="187" y="144"/>
                    <a:pt x="145" y="187"/>
                    <a:pt x="94" y="187"/>
                  </a:cubicBezTo>
                  <a:cubicBezTo>
                    <a:pt x="42" y="187"/>
                    <a:pt x="0" y="145"/>
                    <a:pt x="0" y="93"/>
                  </a:cubicBezTo>
                  <a:cubicBezTo>
                    <a:pt x="0" y="42"/>
                    <a:pt x="42" y="0"/>
                    <a:pt x="93" y="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16" name="Forma libre 82"/>
            <p:cNvSpPr>
              <a:spLocks noEditPoints="1"/>
            </p:cNvSpPr>
            <p:nvPr/>
          </p:nvSpPr>
          <p:spPr bwMode="auto">
            <a:xfrm>
              <a:off x="1217613" y="4827978"/>
              <a:ext cx="17463" cy="123825"/>
            </a:xfrm>
            <a:custGeom>
              <a:avLst/>
              <a:gdLst>
                <a:gd name="T0" fmla="*/ 7 w 7"/>
                <a:gd name="T1" fmla="*/ 51 h 51"/>
                <a:gd name="T2" fmla="*/ 7 w 7"/>
                <a:gd name="T3" fmla="*/ 50 h 51"/>
                <a:gd name="T4" fmla="*/ 7 w 7"/>
                <a:gd name="T5" fmla="*/ 50 h 51"/>
                <a:gd name="T6" fmla="*/ 7 w 7"/>
                <a:gd name="T7" fmla="*/ 50 h 51"/>
                <a:gd name="T8" fmla="*/ 7 w 7"/>
                <a:gd name="T9" fmla="*/ 49 h 51"/>
                <a:gd name="T10" fmla="*/ 0 w 7"/>
                <a:gd name="T11" fmla="*/ 16 h 51"/>
                <a:gd name="T12" fmla="*/ 0 w 7"/>
                <a:gd name="T13" fmla="*/ 16 h 51"/>
                <a:gd name="T14" fmla="*/ 0 w 7"/>
                <a:gd name="T15" fmla="*/ 16 h 51"/>
                <a:gd name="T16" fmla="*/ 0 w 7"/>
                <a:gd name="T17" fmla="*/ 16 h 51"/>
                <a:gd name="T18" fmla="*/ 0 w 7"/>
                <a:gd name="T19" fmla="*/ 15 h 51"/>
                <a:gd name="T20" fmla="*/ 0 w 7"/>
                <a:gd name="T21" fmla="*/ 15 h 51"/>
                <a:gd name="T22" fmla="*/ 0 w 7"/>
                <a:gd name="T23" fmla="*/ 15 h 51"/>
                <a:gd name="T24" fmla="*/ 0 w 7"/>
                <a:gd name="T25" fmla="*/ 14 h 51"/>
                <a:gd name="T26" fmla="*/ 0 w 7"/>
                <a:gd name="T27" fmla="*/ 14 h 51"/>
                <a:gd name="T28" fmla="*/ 0 w 7"/>
                <a:gd name="T29" fmla="*/ 14 h 51"/>
                <a:gd name="T30" fmla="*/ 0 w 7"/>
                <a:gd name="T31" fmla="*/ 14 h 51"/>
                <a:gd name="T32" fmla="*/ 0 w 7"/>
                <a:gd name="T33" fmla="*/ 13 h 51"/>
                <a:gd name="T34" fmla="*/ 0 w 7"/>
                <a:gd name="T35" fmla="*/ 13 h 51"/>
                <a:gd name="T36" fmla="*/ 0 w 7"/>
                <a:gd name="T37" fmla="*/ 13 h 51"/>
                <a:gd name="T38" fmla="*/ 0 w 7"/>
                <a:gd name="T39" fmla="*/ 12 h 51"/>
                <a:gd name="T40" fmla="*/ 0 w 7"/>
                <a:gd name="T41" fmla="*/ 12 h 51"/>
                <a:gd name="T42" fmla="*/ 0 w 7"/>
                <a:gd name="T43" fmla="*/ 12 h 51"/>
                <a:gd name="T44" fmla="*/ 0 w 7"/>
                <a:gd name="T45" fmla="*/ 12 h 51"/>
                <a:gd name="T46" fmla="*/ 0 w 7"/>
                <a:gd name="T47" fmla="*/ 11 h 51"/>
                <a:gd name="T48" fmla="*/ 0 w 7"/>
                <a:gd name="T49" fmla="*/ 11 h 51"/>
                <a:gd name="T50" fmla="*/ 0 w 7"/>
                <a:gd name="T51" fmla="*/ 11 h 51"/>
                <a:gd name="T52" fmla="*/ 0 w 7"/>
                <a:gd name="T53" fmla="*/ 10 h 51"/>
                <a:gd name="T54" fmla="*/ 0 w 7"/>
                <a:gd name="T55" fmla="*/ 10 h 51"/>
                <a:gd name="T56" fmla="*/ 0 w 7"/>
                <a:gd name="T57" fmla="*/ 10 h 51"/>
                <a:gd name="T58" fmla="*/ 0 w 7"/>
                <a:gd name="T59" fmla="*/ 9 h 51"/>
                <a:gd name="T60" fmla="*/ 0 w 7"/>
                <a:gd name="T61" fmla="*/ 9 h 51"/>
                <a:gd name="T62" fmla="*/ 0 w 7"/>
                <a:gd name="T63" fmla="*/ 9 h 51"/>
                <a:gd name="T64" fmla="*/ 0 w 7"/>
                <a:gd name="T65" fmla="*/ 9 h 51"/>
                <a:gd name="T66" fmla="*/ 0 w 7"/>
                <a:gd name="T67" fmla="*/ 8 h 51"/>
                <a:gd name="T68" fmla="*/ 0 w 7"/>
                <a:gd name="T69" fmla="*/ 8 h 51"/>
                <a:gd name="T70" fmla="*/ 0 w 7"/>
                <a:gd name="T71" fmla="*/ 8 h 51"/>
                <a:gd name="T72" fmla="*/ 0 w 7"/>
                <a:gd name="T73" fmla="*/ 7 h 51"/>
                <a:gd name="T74" fmla="*/ 0 w 7"/>
                <a:gd name="T75" fmla="*/ 7 h 51"/>
                <a:gd name="T76" fmla="*/ 0 w 7"/>
                <a:gd name="T77" fmla="*/ 7 h 51"/>
                <a:gd name="T78" fmla="*/ 0 w 7"/>
                <a:gd name="T79" fmla="*/ 6 h 51"/>
                <a:gd name="T80" fmla="*/ 0 w 7"/>
                <a:gd name="T81" fmla="*/ 6 h 51"/>
                <a:gd name="T82" fmla="*/ 0 w 7"/>
                <a:gd name="T83" fmla="*/ 6 h 51"/>
                <a:gd name="T84" fmla="*/ 0 w 7"/>
                <a:gd name="T85" fmla="*/ 6 h 51"/>
                <a:gd name="T86" fmla="*/ 0 w 7"/>
                <a:gd name="T87" fmla="*/ 5 h 51"/>
                <a:gd name="T88" fmla="*/ 1 w 7"/>
                <a:gd name="T89" fmla="*/ 5 h 51"/>
                <a:gd name="T90" fmla="*/ 1 w 7"/>
                <a:gd name="T91" fmla="*/ 5 h 51"/>
                <a:gd name="T92" fmla="*/ 1 w 7"/>
                <a:gd name="T93" fmla="*/ 4 h 51"/>
                <a:gd name="T94" fmla="*/ 1 w 7"/>
                <a:gd name="T95" fmla="*/ 4 h 51"/>
                <a:gd name="T96" fmla="*/ 1 w 7"/>
                <a:gd name="T97" fmla="*/ 3 h 51"/>
                <a:gd name="T98" fmla="*/ 1 w 7"/>
                <a:gd name="T99" fmla="*/ 3 h 51"/>
                <a:gd name="T100" fmla="*/ 1 w 7"/>
                <a:gd name="T101" fmla="*/ 3 h 51"/>
                <a:gd name="T102" fmla="*/ 1 w 7"/>
                <a:gd name="T103" fmla="*/ 3 h 51"/>
                <a:gd name="T104" fmla="*/ 1 w 7"/>
                <a:gd name="T105" fmla="*/ 2 h 51"/>
                <a:gd name="T106" fmla="*/ 1 w 7"/>
                <a:gd name="T107" fmla="*/ 1 h 51"/>
                <a:gd name="T108" fmla="*/ 1 w 7"/>
                <a:gd name="T109" fmla="*/ 1 h 51"/>
                <a:gd name="T110" fmla="*/ 1 w 7"/>
                <a:gd name="T111" fmla="*/ 1 h 51"/>
                <a:gd name="T112" fmla="*/ 1 w 7"/>
                <a:gd name="T113" fmla="*/ 0 h 51"/>
                <a:gd name="T114" fmla="*/ 1 w 7"/>
                <a:gd name="T115" fmla="*/ 0 h 51"/>
                <a:gd name="T116" fmla="*/ 1 w 7"/>
                <a:gd name="T11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" h="51">
                  <a:moveTo>
                    <a:pt x="7" y="51"/>
                  </a:moveTo>
                  <a:cubicBezTo>
                    <a:pt x="7" y="51"/>
                    <a:pt x="7" y="51"/>
                    <a:pt x="7" y="51"/>
                  </a:cubicBezTo>
                  <a:cubicBezTo>
                    <a:pt x="7" y="51"/>
                    <a:pt x="7" y="51"/>
                    <a:pt x="7" y="51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49"/>
                  </a:moveTo>
                  <a:cubicBezTo>
                    <a:pt x="7" y="49"/>
                    <a:pt x="7" y="50"/>
                    <a:pt x="7" y="50"/>
                  </a:cubicBezTo>
                  <a:cubicBezTo>
                    <a:pt x="7" y="50"/>
                    <a:pt x="7" y="49"/>
                    <a:pt x="7" y="49"/>
                  </a:cubicBezTo>
                  <a:moveTo>
                    <a:pt x="0" y="16"/>
                  </a:moveTo>
                  <a:cubicBezTo>
                    <a:pt x="0" y="28"/>
                    <a:pt x="2" y="39"/>
                    <a:pt x="6" y="49"/>
                  </a:cubicBezTo>
                  <a:cubicBezTo>
                    <a:pt x="2" y="39"/>
                    <a:pt x="0" y="28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2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6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17" name="Forma libre 83"/>
            <p:cNvSpPr>
              <a:spLocks/>
            </p:cNvSpPr>
            <p:nvPr/>
          </p:nvSpPr>
          <p:spPr bwMode="auto">
            <a:xfrm>
              <a:off x="1048544" y="4455293"/>
              <a:ext cx="190500" cy="425450"/>
            </a:xfrm>
            <a:custGeom>
              <a:avLst/>
              <a:gdLst>
                <a:gd name="T0" fmla="*/ 1 w 78"/>
                <a:gd name="T1" fmla="*/ 77 h 174"/>
                <a:gd name="T2" fmla="*/ 1 w 78"/>
                <a:gd name="T3" fmla="*/ 77 h 174"/>
                <a:gd name="T4" fmla="*/ 1 w 78"/>
                <a:gd name="T5" fmla="*/ 77 h 174"/>
                <a:gd name="T6" fmla="*/ 1 w 78"/>
                <a:gd name="T7" fmla="*/ 78 h 174"/>
                <a:gd name="T8" fmla="*/ 1 w 78"/>
                <a:gd name="T9" fmla="*/ 78 h 174"/>
                <a:gd name="T10" fmla="*/ 1 w 78"/>
                <a:gd name="T11" fmla="*/ 78 h 174"/>
                <a:gd name="T12" fmla="*/ 1 w 78"/>
                <a:gd name="T13" fmla="*/ 79 h 174"/>
                <a:gd name="T14" fmla="*/ 1 w 78"/>
                <a:gd name="T15" fmla="*/ 80 h 174"/>
                <a:gd name="T16" fmla="*/ 1 w 78"/>
                <a:gd name="T17" fmla="*/ 80 h 174"/>
                <a:gd name="T18" fmla="*/ 1 w 78"/>
                <a:gd name="T19" fmla="*/ 80 h 174"/>
                <a:gd name="T20" fmla="*/ 1 w 78"/>
                <a:gd name="T21" fmla="*/ 80 h 174"/>
                <a:gd name="T22" fmla="*/ 1 w 78"/>
                <a:gd name="T23" fmla="*/ 81 h 174"/>
                <a:gd name="T24" fmla="*/ 1 w 78"/>
                <a:gd name="T25" fmla="*/ 81 h 174"/>
                <a:gd name="T26" fmla="*/ 1 w 78"/>
                <a:gd name="T27" fmla="*/ 82 h 174"/>
                <a:gd name="T28" fmla="*/ 1 w 78"/>
                <a:gd name="T29" fmla="*/ 82 h 174"/>
                <a:gd name="T30" fmla="*/ 0 w 78"/>
                <a:gd name="T31" fmla="*/ 82 h 174"/>
                <a:gd name="T32" fmla="*/ 0 w 78"/>
                <a:gd name="T33" fmla="*/ 82 h 174"/>
                <a:gd name="T34" fmla="*/ 0 w 78"/>
                <a:gd name="T35" fmla="*/ 83 h 174"/>
                <a:gd name="T36" fmla="*/ 0 w 78"/>
                <a:gd name="T37" fmla="*/ 83 h 174"/>
                <a:gd name="T38" fmla="*/ 0 w 78"/>
                <a:gd name="T39" fmla="*/ 83 h 174"/>
                <a:gd name="T40" fmla="*/ 0 w 78"/>
                <a:gd name="T41" fmla="*/ 84 h 174"/>
                <a:gd name="T42" fmla="*/ 0 w 78"/>
                <a:gd name="T43" fmla="*/ 84 h 174"/>
                <a:gd name="T44" fmla="*/ 0 w 78"/>
                <a:gd name="T45" fmla="*/ 84 h 174"/>
                <a:gd name="T46" fmla="*/ 0 w 78"/>
                <a:gd name="T47" fmla="*/ 85 h 174"/>
                <a:gd name="T48" fmla="*/ 0 w 78"/>
                <a:gd name="T49" fmla="*/ 85 h 174"/>
                <a:gd name="T50" fmla="*/ 0 w 78"/>
                <a:gd name="T51" fmla="*/ 85 h 174"/>
                <a:gd name="T52" fmla="*/ 0 w 78"/>
                <a:gd name="T53" fmla="*/ 85 h 174"/>
                <a:gd name="T54" fmla="*/ 0 w 78"/>
                <a:gd name="T55" fmla="*/ 86 h 174"/>
                <a:gd name="T56" fmla="*/ 0 w 78"/>
                <a:gd name="T57" fmla="*/ 86 h 174"/>
                <a:gd name="T58" fmla="*/ 0 w 78"/>
                <a:gd name="T59" fmla="*/ 86 h 174"/>
                <a:gd name="T60" fmla="*/ 0 w 78"/>
                <a:gd name="T61" fmla="*/ 87 h 174"/>
                <a:gd name="T62" fmla="*/ 0 w 78"/>
                <a:gd name="T63" fmla="*/ 87 h 174"/>
                <a:gd name="T64" fmla="*/ 0 w 78"/>
                <a:gd name="T65" fmla="*/ 87 h 174"/>
                <a:gd name="T66" fmla="*/ 0 w 78"/>
                <a:gd name="T67" fmla="*/ 87 h 174"/>
                <a:gd name="T68" fmla="*/ 0 w 78"/>
                <a:gd name="T69" fmla="*/ 88 h 174"/>
                <a:gd name="T70" fmla="*/ 0 w 78"/>
                <a:gd name="T71" fmla="*/ 88 h 174"/>
                <a:gd name="T72" fmla="*/ 0 w 78"/>
                <a:gd name="T73" fmla="*/ 88 h 174"/>
                <a:gd name="T74" fmla="*/ 0 w 78"/>
                <a:gd name="T75" fmla="*/ 89 h 174"/>
                <a:gd name="T76" fmla="*/ 0 w 78"/>
                <a:gd name="T77" fmla="*/ 89 h 174"/>
                <a:gd name="T78" fmla="*/ 0 w 78"/>
                <a:gd name="T79" fmla="*/ 89 h 174"/>
                <a:gd name="T80" fmla="*/ 0 w 78"/>
                <a:gd name="T81" fmla="*/ 90 h 174"/>
                <a:gd name="T82" fmla="*/ 0 w 78"/>
                <a:gd name="T83" fmla="*/ 90 h 174"/>
                <a:gd name="T84" fmla="*/ 0 w 78"/>
                <a:gd name="T85" fmla="*/ 90 h 174"/>
                <a:gd name="T86" fmla="*/ 0 w 78"/>
                <a:gd name="T87" fmla="*/ 90 h 174"/>
                <a:gd name="T88" fmla="*/ 0 w 78"/>
                <a:gd name="T89" fmla="*/ 91 h 174"/>
                <a:gd name="T90" fmla="*/ 0 w 78"/>
                <a:gd name="T91" fmla="*/ 91 h 174"/>
                <a:gd name="T92" fmla="*/ 0 w 78"/>
                <a:gd name="T93" fmla="*/ 91 h 174"/>
                <a:gd name="T94" fmla="*/ 0 w 78"/>
                <a:gd name="T95" fmla="*/ 92 h 174"/>
                <a:gd name="T96" fmla="*/ 0 w 78"/>
                <a:gd name="T97" fmla="*/ 92 h 174"/>
                <a:gd name="T98" fmla="*/ 0 w 78"/>
                <a:gd name="T99" fmla="*/ 92 h 174"/>
                <a:gd name="T100" fmla="*/ 0 w 78"/>
                <a:gd name="T101" fmla="*/ 93 h 174"/>
                <a:gd name="T102" fmla="*/ 0 w 78"/>
                <a:gd name="T103" fmla="*/ 93 h 174"/>
                <a:gd name="T104" fmla="*/ 0 w 78"/>
                <a:gd name="T105" fmla="*/ 93 h 174"/>
                <a:gd name="T106" fmla="*/ 0 w 78"/>
                <a:gd name="T107" fmla="*/ 93 h 174"/>
                <a:gd name="T108" fmla="*/ 7 w 78"/>
                <a:gd name="T109" fmla="*/ 126 h 174"/>
                <a:gd name="T110" fmla="*/ 7 w 78"/>
                <a:gd name="T111" fmla="*/ 127 h 174"/>
                <a:gd name="T112" fmla="*/ 7 w 78"/>
                <a:gd name="T113" fmla="*/ 127 h 174"/>
                <a:gd name="T114" fmla="*/ 7 w 78"/>
                <a:gd name="T115" fmla="*/ 127 h 174"/>
                <a:gd name="T116" fmla="*/ 7 w 78"/>
                <a:gd name="T117" fmla="*/ 128 h 174"/>
                <a:gd name="T118" fmla="*/ 49 w 78"/>
                <a:gd name="T119" fmla="*/ 174 h 174"/>
                <a:gd name="T120" fmla="*/ 30 w 78"/>
                <a:gd name="T121" fmla="*/ 151 h 174"/>
                <a:gd name="T122" fmla="*/ 16 w 78"/>
                <a:gd name="T123" fmla="*/ 96 h 174"/>
                <a:gd name="T124" fmla="*/ 46 w 78"/>
                <a:gd name="T125" fmla="*/ 22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8" h="174">
                  <a:moveTo>
                    <a:pt x="78" y="0"/>
                  </a:moveTo>
                  <a:cubicBezTo>
                    <a:pt x="39" y="6"/>
                    <a:pt x="8" y="3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79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105"/>
                    <a:pt x="2" y="116"/>
                    <a:pt x="6" y="126"/>
                  </a:cubicBezTo>
                  <a:cubicBezTo>
                    <a:pt x="7" y="126"/>
                    <a:pt x="7" y="126"/>
                    <a:pt x="7" y="126"/>
                  </a:cubicBezTo>
                  <a:cubicBezTo>
                    <a:pt x="7" y="126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8"/>
                  </a:cubicBezTo>
                  <a:cubicBezTo>
                    <a:pt x="7" y="128"/>
                    <a:pt x="7" y="128"/>
                    <a:pt x="7" y="128"/>
                  </a:cubicBezTo>
                  <a:cubicBezTo>
                    <a:pt x="15" y="148"/>
                    <a:pt x="30" y="164"/>
                    <a:pt x="49" y="174"/>
                  </a:cubicBezTo>
                  <a:cubicBezTo>
                    <a:pt x="48" y="174"/>
                    <a:pt x="47" y="173"/>
                    <a:pt x="47" y="172"/>
                  </a:cubicBezTo>
                  <a:cubicBezTo>
                    <a:pt x="41" y="165"/>
                    <a:pt x="36" y="158"/>
                    <a:pt x="30" y="151"/>
                  </a:cubicBezTo>
                  <a:cubicBezTo>
                    <a:pt x="20" y="134"/>
                    <a:pt x="16" y="116"/>
                    <a:pt x="16" y="97"/>
                  </a:cubicBezTo>
                  <a:cubicBezTo>
                    <a:pt x="16" y="97"/>
                    <a:pt x="16" y="97"/>
                    <a:pt x="16" y="96"/>
                  </a:cubicBezTo>
                  <a:cubicBezTo>
                    <a:pt x="17" y="87"/>
                    <a:pt x="18" y="78"/>
                    <a:pt x="19" y="68"/>
                  </a:cubicBezTo>
                  <a:cubicBezTo>
                    <a:pt x="24" y="50"/>
                    <a:pt x="33" y="35"/>
                    <a:pt x="46" y="22"/>
                  </a:cubicBezTo>
                  <a:cubicBezTo>
                    <a:pt x="56" y="12"/>
                    <a:pt x="67" y="5"/>
                    <a:pt x="7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34" name="Rectángulo 100"/>
            <p:cNvSpPr>
              <a:spLocks noChangeArrowheads="1"/>
            </p:cNvSpPr>
            <p:nvPr/>
          </p:nvSpPr>
          <p:spPr bwMode="auto">
            <a:xfrm>
              <a:off x="1207294" y="4575943"/>
              <a:ext cx="139700" cy="19050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35" name="Rectángulo 101"/>
            <p:cNvSpPr>
              <a:spLocks noChangeArrowheads="1"/>
            </p:cNvSpPr>
            <p:nvPr/>
          </p:nvSpPr>
          <p:spPr bwMode="auto">
            <a:xfrm>
              <a:off x="1197769" y="4490218"/>
              <a:ext cx="131446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i="0" u="none" strike="noStrike" cap="none" normalizeH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7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10" name="Grupo 9">
            <a:extLst>
              <a:ext uri="{FF2B5EF4-FFF2-40B4-BE49-F238E27FC236}">
                <a16:creationId xmlns:a16="http://schemas.microsoft.com/office/drawing/2014/main" xmlns="" id="{AD23F028-5DC5-45C9-A71B-6BBF60C08194}"/>
              </a:ext>
            </a:extLst>
          </p:cNvPr>
          <p:cNvGrpSpPr/>
          <p:nvPr/>
        </p:nvGrpSpPr>
        <p:grpSpPr>
          <a:xfrm>
            <a:off x="1541622" y="5153038"/>
            <a:ext cx="579438" cy="577850"/>
            <a:chOff x="1541622" y="5153038"/>
            <a:chExt cx="579438" cy="577850"/>
          </a:xfrm>
        </p:grpSpPr>
        <p:sp>
          <p:nvSpPr>
            <p:cNvPr id="218" name="Forma libre 84"/>
            <p:cNvSpPr>
              <a:spLocks/>
            </p:cNvSpPr>
            <p:nvPr/>
          </p:nvSpPr>
          <p:spPr bwMode="auto">
            <a:xfrm>
              <a:off x="1541622" y="5153038"/>
              <a:ext cx="579438" cy="577850"/>
            </a:xfrm>
            <a:custGeom>
              <a:avLst/>
              <a:gdLst>
                <a:gd name="T0" fmla="*/ 123 w 237"/>
                <a:gd name="T1" fmla="*/ 2 h 236"/>
                <a:gd name="T2" fmla="*/ 235 w 237"/>
                <a:gd name="T3" fmla="*/ 122 h 236"/>
                <a:gd name="T4" fmla="*/ 115 w 237"/>
                <a:gd name="T5" fmla="*/ 234 h 236"/>
                <a:gd name="T6" fmla="*/ 3 w 237"/>
                <a:gd name="T7" fmla="*/ 114 h 236"/>
                <a:gd name="T8" fmla="*/ 123 w 237"/>
                <a:gd name="T9" fmla="*/ 2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236">
                  <a:moveTo>
                    <a:pt x="123" y="2"/>
                  </a:moveTo>
                  <a:cubicBezTo>
                    <a:pt x="187" y="4"/>
                    <a:pt x="237" y="58"/>
                    <a:pt x="235" y="122"/>
                  </a:cubicBezTo>
                  <a:cubicBezTo>
                    <a:pt x="232" y="186"/>
                    <a:pt x="178" y="236"/>
                    <a:pt x="115" y="234"/>
                  </a:cubicBezTo>
                  <a:cubicBezTo>
                    <a:pt x="51" y="231"/>
                    <a:pt x="0" y="178"/>
                    <a:pt x="3" y="114"/>
                  </a:cubicBezTo>
                  <a:cubicBezTo>
                    <a:pt x="5" y="50"/>
                    <a:pt x="59" y="0"/>
                    <a:pt x="123" y="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19" name="Forma libre 85"/>
            <p:cNvSpPr>
              <a:spLocks/>
            </p:cNvSpPr>
            <p:nvPr/>
          </p:nvSpPr>
          <p:spPr bwMode="auto">
            <a:xfrm>
              <a:off x="1597185" y="5210188"/>
              <a:ext cx="466725" cy="463550"/>
            </a:xfrm>
            <a:custGeom>
              <a:avLst/>
              <a:gdLst>
                <a:gd name="T0" fmla="*/ 99 w 191"/>
                <a:gd name="T1" fmla="*/ 1 h 190"/>
                <a:gd name="T2" fmla="*/ 189 w 191"/>
                <a:gd name="T3" fmla="*/ 98 h 190"/>
                <a:gd name="T4" fmla="*/ 92 w 191"/>
                <a:gd name="T5" fmla="*/ 188 h 190"/>
                <a:gd name="T6" fmla="*/ 2 w 191"/>
                <a:gd name="T7" fmla="*/ 91 h 190"/>
                <a:gd name="T8" fmla="*/ 99 w 191"/>
                <a:gd name="T9" fmla="*/ 1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1" h="190">
                  <a:moveTo>
                    <a:pt x="99" y="1"/>
                  </a:moveTo>
                  <a:cubicBezTo>
                    <a:pt x="150" y="3"/>
                    <a:pt x="191" y="47"/>
                    <a:pt x="189" y="98"/>
                  </a:cubicBezTo>
                  <a:cubicBezTo>
                    <a:pt x="187" y="149"/>
                    <a:pt x="144" y="190"/>
                    <a:pt x="92" y="188"/>
                  </a:cubicBezTo>
                  <a:cubicBezTo>
                    <a:pt x="41" y="186"/>
                    <a:pt x="0" y="143"/>
                    <a:pt x="2" y="91"/>
                  </a:cubicBezTo>
                  <a:cubicBezTo>
                    <a:pt x="4" y="40"/>
                    <a:pt x="47" y="0"/>
                    <a:pt x="99" y="1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0" name="Forma libre 86"/>
            <p:cNvSpPr>
              <a:spLocks noEditPoints="1"/>
            </p:cNvSpPr>
            <p:nvPr/>
          </p:nvSpPr>
          <p:spPr bwMode="auto">
            <a:xfrm>
              <a:off x="1724025" y="5348678"/>
              <a:ext cx="9525" cy="117475"/>
            </a:xfrm>
            <a:custGeom>
              <a:avLst/>
              <a:gdLst>
                <a:gd name="T0" fmla="*/ 3 w 4"/>
                <a:gd name="T1" fmla="*/ 47 h 48"/>
                <a:gd name="T2" fmla="*/ 3 w 4"/>
                <a:gd name="T3" fmla="*/ 47 h 48"/>
                <a:gd name="T4" fmla="*/ 2 w 4"/>
                <a:gd name="T5" fmla="*/ 47 h 48"/>
                <a:gd name="T6" fmla="*/ 2 w 4"/>
                <a:gd name="T7" fmla="*/ 46 h 48"/>
                <a:gd name="T8" fmla="*/ 2 w 4"/>
                <a:gd name="T9" fmla="*/ 46 h 48"/>
                <a:gd name="T10" fmla="*/ 0 w 4"/>
                <a:gd name="T11" fmla="*/ 23 h 48"/>
                <a:gd name="T12" fmla="*/ 0 w 4"/>
                <a:gd name="T13" fmla="*/ 22 h 48"/>
                <a:gd name="T14" fmla="*/ 0 w 4"/>
                <a:gd name="T15" fmla="*/ 22 h 48"/>
                <a:gd name="T16" fmla="*/ 0 w 4"/>
                <a:gd name="T17" fmla="*/ 22 h 48"/>
                <a:gd name="T18" fmla="*/ 0 w 4"/>
                <a:gd name="T19" fmla="*/ 22 h 48"/>
                <a:gd name="T20" fmla="*/ 0 w 4"/>
                <a:gd name="T21" fmla="*/ 21 h 48"/>
                <a:gd name="T22" fmla="*/ 0 w 4"/>
                <a:gd name="T23" fmla="*/ 20 h 48"/>
                <a:gd name="T24" fmla="*/ 0 w 4"/>
                <a:gd name="T25" fmla="*/ 20 h 48"/>
                <a:gd name="T26" fmla="*/ 0 w 4"/>
                <a:gd name="T27" fmla="*/ 20 h 48"/>
                <a:gd name="T28" fmla="*/ 0 w 4"/>
                <a:gd name="T29" fmla="*/ 19 h 48"/>
                <a:gd name="T30" fmla="*/ 0 w 4"/>
                <a:gd name="T31" fmla="*/ 19 h 48"/>
                <a:gd name="T32" fmla="*/ 0 w 4"/>
                <a:gd name="T33" fmla="*/ 19 h 48"/>
                <a:gd name="T34" fmla="*/ 0 w 4"/>
                <a:gd name="T35" fmla="*/ 18 h 48"/>
                <a:gd name="T36" fmla="*/ 0 w 4"/>
                <a:gd name="T37" fmla="*/ 18 h 48"/>
                <a:gd name="T38" fmla="*/ 0 w 4"/>
                <a:gd name="T39" fmla="*/ 18 h 48"/>
                <a:gd name="T40" fmla="*/ 1 w 4"/>
                <a:gd name="T41" fmla="*/ 17 h 48"/>
                <a:gd name="T42" fmla="*/ 1 w 4"/>
                <a:gd name="T43" fmla="*/ 17 h 48"/>
                <a:gd name="T44" fmla="*/ 1 w 4"/>
                <a:gd name="T45" fmla="*/ 16 h 48"/>
                <a:gd name="T46" fmla="*/ 1 w 4"/>
                <a:gd name="T47" fmla="*/ 15 h 48"/>
                <a:gd name="T48" fmla="*/ 1 w 4"/>
                <a:gd name="T49" fmla="*/ 15 h 48"/>
                <a:gd name="T50" fmla="*/ 1 w 4"/>
                <a:gd name="T51" fmla="*/ 15 h 48"/>
                <a:gd name="T52" fmla="*/ 1 w 4"/>
                <a:gd name="T53" fmla="*/ 14 h 48"/>
                <a:gd name="T54" fmla="*/ 1 w 4"/>
                <a:gd name="T55" fmla="*/ 14 h 48"/>
                <a:gd name="T56" fmla="*/ 1 w 4"/>
                <a:gd name="T57" fmla="*/ 14 h 48"/>
                <a:gd name="T58" fmla="*/ 1 w 4"/>
                <a:gd name="T59" fmla="*/ 13 h 48"/>
                <a:gd name="T60" fmla="*/ 1 w 4"/>
                <a:gd name="T61" fmla="*/ 13 h 48"/>
                <a:gd name="T62" fmla="*/ 1 w 4"/>
                <a:gd name="T63" fmla="*/ 11 h 48"/>
                <a:gd name="T64" fmla="*/ 1 w 4"/>
                <a:gd name="T65" fmla="*/ 11 h 48"/>
                <a:gd name="T66" fmla="*/ 1 w 4"/>
                <a:gd name="T67" fmla="*/ 11 h 48"/>
                <a:gd name="T68" fmla="*/ 1 w 4"/>
                <a:gd name="T69" fmla="*/ 10 h 48"/>
                <a:gd name="T70" fmla="*/ 1 w 4"/>
                <a:gd name="T71" fmla="*/ 10 h 48"/>
                <a:gd name="T72" fmla="*/ 1 w 4"/>
                <a:gd name="T73" fmla="*/ 10 h 48"/>
                <a:gd name="T74" fmla="*/ 2 w 4"/>
                <a:gd name="T75" fmla="*/ 9 h 48"/>
                <a:gd name="T76" fmla="*/ 2 w 4"/>
                <a:gd name="T77" fmla="*/ 8 h 48"/>
                <a:gd name="T78" fmla="*/ 2 w 4"/>
                <a:gd name="T79" fmla="*/ 8 h 48"/>
                <a:gd name="T80" fmla="*/ 2 w 4"/>
                <a:gd name="T81" fmla="*/ 8 h 48"/>
                <a:gd name="T82" fmla="*/ 2 w 4"/>
                <a:gd name="T83" fmla="*/ 7 h 48"/>
                <a:gd name="T84" fmla="*/ 2 w 4"/>
                <a:gd name="T85" fmla="*/ 7 h 48"/>
                <a:gd name="T86" fmla="*/ 2 w 4"/>
                <a:gd name="T87" fmla="*/ 6 h 48"/>
                <a:gd name="T88" fmla="*/ 2 w 4"/>
                <a:gd name="T89" fmla="*/ 5 h 48"/>
                <a:gd name="T90" fmla="*/ 2 w 4"/>
                <a:gd name="T91" fmla="*/ 5 h 48"/>
                <a:gd name="T92" fmla="*/ 2 w 4"/>
                <a:gd name="T93" fmla="*/ 5 h 48"/>
                <a:gd name="T94" fmla="*/ 3 w 4"/>
                <a:gd name="T95" fmla="*/ 4 h 48"/>
                <a:gd name="T96" fmla="*/ 3 w 4"/>
                <a:gd name="T97" fmla="*/ 4 h 48"/>
                <a:gd name="T98" fmla="*/ 3 w 4"/>
                <a:gd name="T99" fmla="*/ 4 h 48"/>
                <a:gd name="T100" fmla="*/ 3 w 4"/>
                <a:gd name="T101" fmla="*/ 3 h 48"/>
                <a:gd name="T102" fmla="*/ 3 w 4"/>
                <a:gd name="T103" fmla="*/ 3 h 48"/>
                <a:gd name="T104" fmla="*/ 3 w 4"/>
                <a:gd name="T105" fmla="*/ 3 h 48"/>
                <a:gd name="T106" fmla="*/ 3 w 4"/>
                <a:gd name="T107" fmla="*/ 2 h 48"/>
                <a:gd name="T108" fmla="*/ 3 w 4"/>
                <a:gd name="T109" fmla="*/ 2 h 48"/>
                <a:gd name="T110" fmla="*/ 3 w 4"/>
                <a:gd name="T111" fmla="*/ 1 h 48"/>
                <a:gd name="T112" fmla="*/ 3 w 4"/>
                <a:gd name="T113" fmla="*/ 1 h 48"/>
                <a:gd name="T114" fmla="*/ 4 w 4"/>
                <a:gd name="T115" fmla="*/ 1 h 48"/>
                <a:gd name="T116" fmla="*/ 4 w 4"/>
                <a:gd name="T11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" h="48">
                  <a:moveTo>
                    <a:pt x="3" y="48"/>
                  </a:moveTo>
                  <a:cubicBezTo>
                    <a:pt x="3" y="48"/>
                    <a:pt x="3" y="48"/>
                    <a:pt x="3" y="48"/>
                  </a:cubicBezTo>
                  <a:cubicBezTo>
                    <a:pt x="3" y="48"/>
                    <a:pt x="3" y="48"/>
                    <a:pt x="3" y="48"/>
                  </a:cubicBezTo>
                  <a:moveTo>
                    <a:pt x="3" y="47"/>
                  </a:moveTo>
                  <a:cubicBezTo>
                    <a:pt x="3" y="47"/>
                    <a:pt x="3" y="47"/>
                    <a:pt x="3" y="47"/>
                  </a:cubicBezTo>
                  <a:cubicBezTo>
                    <a:pt x="3" y="47"/>
                    <a:pt x="3" y="47"/>
                    <a:pt x="3" y="47"/>
                  </a:cubicBezTo>
                  <a:moveTo>
                    <a:pt x="2" y="47"/>
                  </a:moveTo>
                  <a:cubicBezTo>
                    <a:pt x="3" y="47"/>
                    <a:pt x="3" y="47"/>
                    <a:pt x="3" y="47"/>
                  </a:cubicBezTo>
                  <a:cubicBezTo>
                    <a:pt x="3" y="47"/>
                    <a:pt x="3" y="47"/>
                    <a:pt x="2" y="47"/>
                  </a:cubicBezTo>
                  <a:moveTo>
                    <a:pt x="2" y="47"/>
                  </a:moveTo>
                  <a:cubicBezTo>
                    <a:pt x="2" y="47"/>
                    <a:pt x="2" y="47"/>
                    <a:pt x="2" y="47"/>
                  </a:cubicBezTo>
                  <a:cubicBezTo>
                    <a:pt x="2" y="47"/>
                    <a:pt x="2" y="47"/>
                    <a:pt x="2" y="47"/>
                  </a:cubicBezTo>
                  <a:moveTo>
                    <a:pt x="2" y="46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6"/>
                  </a:cubicBezTo>
                  <a:moveTo>
                    <a:pt x="2" y="46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6"/>
                  </a:cubicBezTo>
                  <a:moveTo>
                    <a:pt x="2" y="45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5"/>
                  </a:cubicBezTo>
                  <a:moveTo>
                    <a:pt x="0" y="23"/>
                  </a:moveTo>
                  <a:cubicBezTo>
                    <a:pt x="0" y="31"/>
                    <a:pt x="1" y="38"/>
                    <a:pt x="2" y="45"/>
                  </a:cubicBezTo>
                  <a:cubicBezTo>
                    <a:pt x="1" y="38"/>
                    <a:pt x="0" y="31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2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20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7"/>
                  </a:moveTo>
                  <a:cubicBezTo>
                    <a:pt x="1" y="17"/>
                    <a:pt x="0" y="17"/>
                    <a:pt x="0" y="17"/>
                  </a:cubicBezTo>
                  <a:cubicBezTo>
                    <a:pt x="0" y="17"/>
                    <a:pt x="1" y="17"/>
                    <a:pt x="1" y="17"/>
                  </a:cubicBezTo>
                  <a:moveTo>
                    <a:pt x="1" y="17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moveTo>
                    <a:pt x="1" y="16"/>
                  </a:moveTo>
                  <a:cubicBezTo>
                    <a:pt x="1" y="16"/>
                    <a:pt x="1" y="17"/>
                    <a:pt x="1" y="17"/>
                  </a:cubicBezTo>
                  <a:cubicBezTo>
                    <a:pt x="1" y="17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5"/>
                    <a:pt x="1" y="16"/>
                    <a:pt x="1" y="16"/>
                  </a:cubicBezTo>
                  <a:cubicBezTo>
                    <a:pt x="1" y="16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5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2"/>
                    <a:pt x="1" y="13"/>
                    <a:pt x="1" y="13"/>
                  </a:cubicBezTo>
                  <a:cubicBezTo>
                    <a:pt x="1" y="13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0"/>
                  </a:moveTo>
                  <a:cubicBezTo>
                    <a:pt x="1" y="10"/>
                    <a:pt x="1" y="11"/>
                    <a:pt x="1" y="11"/>
                  </a:cubicBezTo>
                  <a:cubicBezTo>
                    <a:pt x="1" y="11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2" y="9"/>
                  </a:moveTo>
                  <a:cubicBezTo>
                    <a:pt x="2" y="10"/>
                    <a:pt x="1" y="10"/>
                    <a:pt x="1" y="10"/>
                  </a:cubicBezTo>
                  <a:cubicBezTo>
                    <a:pt x="1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6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6"/>
                  </a:cubicBezTo>
                  <a:moveTo>
                    <a:pt x="2" y="6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moveTo>
                    <a:pt x="2" y="5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5"/>
                  </a:cubicBezTo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4"/>
                    <a:pt x="3" y="4"/>
                  </a:cubicBezTo>
                  <a:cubicBezTo>
                    <a:pt x="3" y="4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1"/>
                  </a:moveTo>
                  <a:cubicBezTo>
                    <a:pt x="3" y="1"/>
                    <a:pt x="3" y="2"/>
                    <a:pt x="3" y="2"/>
                  </a:cubicBezTo>
                  <a:cubicBezTo>
                    <a:pt x="3" y="2"/>
                    <a:pt x="3" y="1"/>
                    <a:pt x="3" y="1"/>
                  </a:cubicBezTo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1"/>
                  </a:cubicBezTo>
                  <a:cubicBezTo>
                    <a:pt x="4" y="0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1" name="Forma libre 87"/>
            <p:cNvSpPr>
              <a:spLocks/>
            </p:cNvSpPr>
            <p:nvPr/>
          </p:nvSpPr>
          <p:spPr bwMode="auto">
            <a:xfrm>
              <a:off x="1601947" y="5214951"/>
              <a:ext cx="200025" cy="422275"/>
            </a:xfrm>
            <a:custGeom>
              <a:avLst/>
              <a:gdLst>
                <a:gd name="T0" fmla="*/ 4 w 82"/>
                <a:gd name="T1" fmla="*/ 67 h 173"/>
                <a:gd name="T2" fmla="*/ 4 w 82"/>
                <a:gd name="T3" fmla="*/ 68 h 173"/>
                <a:gd name="T4" fmla="*/ 3 w 82"/>
                <a:gd name="T5" fmla="*/ 68 h 173"/>
                <a:gd name="T6" fmla="*/ 3 w 82"/>
                <a:gd name="T7" fmla="*/ 68 h 173"/>
                <a:gd name="T8" fmla="*/ 3 w 82"/>
                <a:gd name="T9" fmla="*/ 69 h 173"/>
                <a:gd name="T10" fmla="*/ 3 w 82"/>
                <a:gd name="T11" fmla="*/ 69 h 173"/>
                <a:gd name="T12" fmla="*/ 3 w 82"/>
                <a:gd name="T13" fmla="*/ 70 h 173"/>
                <a:gd name="T14" fmla="*/ 3 w 82"/>
                <a:gd name="T15" fmla="*/ 70 h 173"/>
                <a:gd name="T16" fmla="*/ 3 w 82"/>
                <a:gd name="T17" fmla="*/ 71 h 173"/>
                <a:gd name="T18" fmla="*/ 3 w 82"/>
                <a:gd name="T19" fmla="*/ 71 h 173"/>
                <a:gd name="T20" fmla="*/ 3 w 82"/>
                <a:gd name="T21" fmla="*/ 71 h 173"/>
                <a:gd name="T22" fmla="*/ 2 w 82"/>
                <a:gd name="T23" fmla="*/ 72 h 173"/>
                <a:gd name="T24" fmla="*/ 2 w 82"/>
                <a:gd name="T25" fmla="*/ 72 h 173"/>
                <a:gd name="T26" fmla="*/ 2 w 82"/>
                <a:gd name="T27" fmla="*/ 73 h 173"/>
                <a:gd name="T28" fmla="*/ 2 w 82"/>
                <a:gd name="T29" fmla="*/ 74 h 173"/>
                <a:gd name="T30" fmla="*/ 2 w 82"/>
                <a:gd name="T31" fmla="*/ 74 h 173"/>
                <a:gd name="T32" fmla="*/ 2 w 82"/>
                <a:gd name="T33" fmla="*/ 74 h 173"/>
                <a:gd name="T34" fmla="*/ 2 w 82"/>
                <a:gd name="T35" fmla="*/ 75 h 173"/>
                <a:gd name="T36" fmla="*/ 2 w 82"/>
                <a:gd name="T37" fmla="*/ 75 h 173"/>
                <a:gd name="T38" fmla="*/ 2 w 82"/>
                <a:gd name="T39" fmla="*/ 76 h 173"/>
                <a:gd name="T40" fmla="*/ 1 w 82"/>
                <a:gd name="T41" fmla="*/ 77 h 173"/>
                <a:gd name="T42" fmla="*/ 1 w 82"/>
                <a:gd name="T43" fmla="*/ 77 h 173"/>
                <a:gd name="T44" fmla="*/ 1 w 82"/>
                <a:gd name="T45" fmla="*/ 78 h 173"/>
                <a:gd name="T46" fmla="*/ 1 w 82"/>
                <a:gd name="T47" fmla="*/ 78 h 173"/>
                <a:gd name="T48" fmla="*/ 1 w 82"/>
                <a:gd name="T49" fmla="*/ 78 h 173"/>
                <a:gd name="T50" fmla="*/ 1 w 82"/>
                <a:gd name="T51" fmla="*/ 79 h 173"/>
                <a:gd name="T52" fmla="*/ 1 w 82"/>
                <a:gd name="T53" fmla="*/ 80 h 173"/>
                <a:gd name="T54" fmla="*/ 1 w 82"/>
                <a:gd name="T55" fmla="*/ 81 h 173"/>
                <a:gd name="T56" fmla="*/ 1 w 82"/>
                <a:gd name="T57" fmla="*/ 81 h 173"/>
                <a:gd name="T58" fmla="*/ 1 w 82"/>
                <a:gd name="T59" fmla="*/ 81 h 173"/>
                <a:gd name="T60" fmla="*/ 1 w 82"/>
                <a:gd name="T61" fmla="*/ 82 h 173"/>
                <a:gd name="T62" fmla="*/ 1 w 82"/>
                <a:gd name="T63" fmla="*/ 82 h 173"/>
                <a:gd name="T64" fmla="*/ 1 w 82"/>
                <a:gd name="T65" fmla="*/ 83 h 173"/>
                <a:gd name="T66" fmla="*/ 1 w 82"/>
                <a:gd name="T67" fmla="*/ 84 h 173"/>
                <a:gd name="T68" fmla="*/ 0 w 82"/>
                <a:gd name="T69" fmla="*/ 84 h 173"/>
                <a:gd name="T70" fmla="*/ 0 w 82"/>
                <a:gd name="T71" fmla="*/ 85 h 173"/>
                <a:gd name="T72" fmla="*/ 0 w 82"/>
                <a:gd name="T73" fmla="*/ 85 h 173"/>
                <a:gd name="T74" fmla="*/ 0 w 82"/>
                <a:gd name="T75" fmla="*/ 85 h 173"/>
                <a:gd name="T76" fmla="*/ 0 w 82"/>
                <a:gd name="T77" fmla="*/ 86 h 173"/>
                <a:gd name="T78" fmla="*/ 0 w 82"/>
                <a:gd name="T79" fmla="*/ 86 h 173"/>
                <a:gd name="T80" fmla="*/ 0 w 82"/>
                <a:gd name="T81" fmla="*/ 87 h 173"/>
                <a:gd name="T82" fmla="*/ 0 w 82"/>
                <a:gd name="T83" fmla="*/ 87 h 173"/>
                <a:gd name="T84" fmla="*/ 0 w 82"/>
                <a:gd name="T85" fmla="*/ 88 h 173"/>
                <a:gd name="T86" fmla="*/ 0 w 82"/>
                <a:gd name="T87" fmla="*/ 88 h 173"/>
                <a:gd name="T88" fmla="*/ 0 w 82"/>
                <a:gd name="T89" fmla="*/ 89 h 173"/>
                <a:gd name="T90" fmla="*/ 0 w 82"/>
                <a:gd name="T91" fmla="*/ 89 h 173"/>
                <a:gd name="T92" fmla="*/ 0 w 82"/>
                <a:gd name="T93" fmla="*/ 89 h 173"/>
                <a:gd name="T94" fmla="*/ 0 w 82"/>
                <a:gd name="T95" fmla="*/ 90 h 173"/>
                <a:gd name="T96" fmla="*/ 2 w 82"/>
                <a:gd name="T97" fmla="*/ 112 h 173"/>
                <a:gd name="T98" fmla="*/ 2 w 82"/>
                <a:gd name="T99" fmla="*/ 113 h 173"/>
                <a:gd name="T100" fmla="*/ 2 w 82"/>
                <a:gd name="T101" fmla="*/ 114 h 173"/>
                <a:gd name="T102" fmla="*/ 3 w 82"/>
                <a:gd name="T103" fmla="*/ 114 h 173"/>
                <a:gd name="T104" fmla="*/ 3 w 82"/>
                <a:gd name="T105" fmla="*/ 115 h 173"/>
                <a:gd name="T106" fmla="*/ 44 w 82"/>
                <a:gd name="T107" fmla="*/ 171 h 173"/>
                <a:gd name="T108" fmla="*/ 16 w 82"/>
                <a:gd name="T109" fmla="*/ 94 h 173"/>
                <a:gd name="T110" fmla="*/ 82 w 82"/>
                <a:gd name="T111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2" h="173">
                  <a:moveTo>
                    <a:pt x="82" y="0"/>
                  </a:moveTo>
                  <a:cubicBezTo>
                    <a:pt x="45" y="5"/>
                    <a:pt x="14" y="32"/>
                    <a:pt x="4" y="67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4" y="67"/>
                    <a:pt x="4" y="67"/>
                    <a:pt x="4" y="68"/>
                  </a:cubicBezTo>
                  <a:cubicBezTo>
                    <a:pt x="4" y="68"/>
                    <a:pt x="4" y="68"/>
                    <a:pt x="4" y="68"/>
                  </a:cubicBezTo>
                  <a:cubicBezTo>
                    <a:pt x="4" y="68"/>
                    <a:pt x="4" y="68"/>
                    <a:pt x="4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2"/>
                    <a:pt x="3" y="72"/>
                    <a:pt x="3" y="72"/>
                  </a:cubicBezTo>
                  <a:cubicBezTo>
                    <a:pt x="3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6"/>
                    <a:pt x="2" y="76"/>
                  </a:cubicBezTo>
                  <a:cubicBezTo>
                    <a:pt x="2" y="76"/>
                    <a:pt x="2" y="76"/>
                    <a:pt x="2" y="76"/>
                  </a:cubicBezTo>
                  <a:cubicBezTo>
                    <a:pt x="2" y="76"/>
                    <a:pt x="2" y="76"/>
                    <a:pt x="2" y="76"/>
                  </a:cubicBezTo>
                  <a:cubicBezTo>
                    <a:pt x="2" y="76"/>
                    <a:pt x="2" y="76"/>
                    <a:pt x="2" y="76"/>
                  </a:cubicBezTo>
                  <a:cubicBezTo>
                    <a:pt x="2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3"/>
                    <a:pt x="1" y="83"/>
                  </a:cubicBezTo>
                  <a:cubicBezTo>
                    <a:pt x="1" y="83"/>
                    <a:pt x="1" y="83"/>
                    <a:pt x="1" y="83"/>
                  </a:cubicBezTo>
                  <a:cubicBezTo>
                    <a:pt x="1" y="83"/>
                    <a:pt x="1" y="83"/>
                    <a:pt x="1" y="83"/>
                  </a:cubicBezTo>
                  <a:cubicBezTo>
                    <a:pt x="1" y="83"/>
                    <a:pt x="1" y="83"/>
                    <a:pt x="1" y="83"/>
                  </a:cubicBezTo>
                  <a:cubicBezTo>
                    <a:pt x="1" y="83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8"/>
                    <a:pt x="1" y="105"/>
                    <a:pt x="2" y="112"/>
                  </a:cubicBezTo>
                  <a:cubicBezTo>
                    <a:pt x="2" y="112"/>
                    <a:pt x="2" y="112"/>
                    <a:pt x="2" y="112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4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3" y="114"/>
                    <a:pt x="3" y="115"/>
                    <a:pt x="3" y="115"/>
                  </a:cubicBezTo>
                  <a:cubicBezTo>
                    <a:pt x="3" y="115"/>
                    <a:pt x="3" y="115"/>
                    <a:pt x="3" y="115"/>
                  </a:cubicBezTo>
                  <a:cubicBezTo>
                    <a:pt x="9" y="139"/>
                    <a:pt x="25" y="161"/>
                    <a:pt x="46" y="173"/>
                  </a:cubicBezTo>
                  <a:cubicBezTo>
                    <a:pt x="45" y="172"/>
                    <a:pt x="45" y="172"/>
                    <a:pt x="44" y="171"/>
                  </a:cubicBezTo>
                  <a:cubicBezTo>
                    <a:pt x="39" y="164"/>
                    <a:pt x="33" y="156"/>
                    <a:pt x="28" y="149"/>
                  </a:cubicBezTo>
                  <a:cubicBezTo>
                    <a:pt x="19" y="132"/>
                    <a:pt x="15" y="114"/>
                    <a:pt x="16" y="95"/>
                  </a:cubicBezTo>
                  <a:cubicBezTo>
                    <a:pt x="16" y="94"/>
                    <a:pt x="16" y="94"/>
                    <a:pt x="16" y="94"/>
                  </a:cubicBezTo>
                  <a:cubicBezTo>
                    <a:pt x="17" y="85"/>
                    <a:pt x="19" y="76"/>
                    <a:pt x="20" y="66"/>
                  </a:cubicBezTo>
                  <a:cubicBezTo>
                    <a:pt x="26" y="49"/>
                    <a:pt x="36" y="33"/>
                    <a:pt x="49" y="21"/>
                  </a:cubicBezTo>
                  <a:cubicBezTo>
                    <a:pt x="59" y="12"/>
                    <a:pt x="70" y="5"/>
                    <a:pt x="82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36" name="Rectángulo 102"/>
            <p:cNvSpPr>
              <a:spLocks noChangeArrowheads="1"/>
            </p:cNvSpPr>
            <p:nvPr/>
          </p:nvSpPr>
          <p:spPr bwMode="auto">
            <a:xfrm>
              <a:off x="1760697" y="5368938"/>
              <a:ext cx="147638" cy="1873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37" name="Rectángulo 103"/>
            <p:cNvSpPr>
              <a:spLocks noChangeArrowheads="1"/>
            </p:cNvSpPr>
            <p:nvPr/>
          </p:nvSpPr>
          <p:spPr bwMode="auto">
            <a:xfrm>
              <a:off x="1738790" y="5278451"/>
              <a:ext cx="131446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i="0" u="none" strike="noStrike" cap="none" normalizeH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6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241" name="Elipse 107"/>
          <p:cNvSpPr>
            <a:spLocks noChangeArrowheads="1"/>
          </p:cNvSpPr>
          <p:nvPr/>
        </p:nvSpPr>
        <p:spPr bwMode="auto">
          <a:xfrm>
            <a:off x="2600325" y="4042166"/>
            <a:ext cx="273050" cy="276225"/>
          </a:xfrm>
          <a:prstGeom prst="ellipse">
            <a:avLst/>
          </a:pr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2" name="Elipse 108"/>
          <p:cNvSpPr>
            <a:spLocks noChangeArrowheads="1"/>
          </p:cNvSpPr>
          <p:nvPr/>
        </p:nvSpPr>
        <p:spPr bwMode="auto">
          <a:xfrm>
            <a:off x="2659063" y="4104078"/>
            <a:ext cx="155575" cy="153988"/>
          </a:xfrm>
          <a:prstGeom prst="ellipse">
            <a:avLst/>
          </a:pr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3" name="Forma libre 109"/>
          <p:cNvSpPr>
            <a:spLocks/>
          </p:cNvSpPr>
          <p:nvPr/>
        </p:nvSpPr>
        <p:spPr bwMode="auto">
          <a:xfrm>
            <a:off x="1808163" y="1302141"/>
            <a:ext cx="377825" cy="323850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4" name="Forma libre 110"/>
          <p:cNvSpPr>
            <a:spLocks/>
          </p:cNvSpPr>
          <p:nvPr/>
        </p:nvSpPr>
        <p:spPr bwMode="auto">
          <a:xfrm>
            <a:off x="1963738" y="1218003"/>
            <a:ext cx="379413" cy="325438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5" name="Forma libre 111"/>
          <p:cNvSpPr>
            <a:spLocks/>
          </p:cNvSpPr>
          <p:nvPr/>
        </p:nvSpPr>
        <p:spPr bwMode="auto">
          <a:xfrm>
            <a:off x="30163" y="2205428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6" name="Forma libre 112"/>
          <p:cNvSpPr>
            <a:spLocks/>
          </p:cNvSpPr>
          <p:nvPr/>
        </p:nvSpPr>
        <p:spPr bwMode="auto">
          <a:xfrm>
            <a:off x="-104775" y="2321316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7" name="Forma libre 113"/>
          <p:cNvSpPr>
            <a:spLocks/>
          </p:cNvSpPr>
          <p:nvPr/>
        </p:nvSpPr>
        <p:spPr bwMode="auto">
          <a:xfrm>
            <a:off x="3340100" y="125927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8" name="Forma libre 114"/>
          <p:cNvSpPr>
            <a:spLocks/>
          </p:cNvSpPr>
          <p:nvPr/>
        </p:nvSpPr>
        <p:spPr bwMode="auto">
          <a:xfrm>
            <a:off x="3184525" y="117672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9" name="Forma libre 115"/>
          <p:cNvSpPr>
            <a:spLocks/>
          </p:cNvSpPr>
          <p:nvPr/>
        </p:nvSpPr>
        <p:spPr bwMode="auto">
          <a:xfrm>
            <a:off x="3446463" y="1371991"/>
            <a:ext cx="1558925" cy="1319213"/>
          </a:xfrm>
          <a:custGeom>
            <a:avLst/>
            <a:gdLst>
              <a:gd name="T0" fmla="*/ 0 w 638"/>
              <a:gd name="T1" fmla="*/ 194 h 539"/>
              <a:gd name="T2" fmla="*/ 0 w 638"/>
              <a:gd name="T3" fmla="*/ 193 h 539"/>
              <a:gd name="T4" fmla="*/ 444 w 638"/>
              <a:gd name="T5" fmla="*/ 95 h 539"/>
              <a:gd name="T6" fmla="*/ 543 w 638"/>
              <a:gd name="T7" fmla="*/ 539 h 539"/>
              <a:gd name="T8" fmla="*/ 543 w 638"/>
              <a:gd name="T9" fmla="*/ 539 h 539"/>
              <a:gd name="T10" fmla="*/ 0 w 638"/>
              <a:gd name="T11" fmla="*/ 194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39">
                <a:moveTo>
                  <a:pt x="0" y="194"/>
                </a:moveTo>
                <a:cubicBezTo>
                  <a:pt x="0" y="193"/>
                  <a:pt x="0" y="193"/>
                  <a:pt x="0" y="193"/>
                </a:cubicBezTo>
                <a:cubicBezTo>
                  <a:pt x="96" y="44"/>
                  <a:pt x="295" y="0"/>
                  <a:pt x="444" y="95"/>
                </a:cubicBezTo>
                <a:cubicBezTo>
                  <a:pt x="594" y="191"/>
                  <a:pt x="638" y="390"/>
                  <a:pt x="543" y="539"/>
                </a:cubicBezTo>
                <a:cubicBezTo>
                  <a:pt x="543" y="539"/>
                  <a:pt x="543" y="539"/>
                  <a:pt x="543" y="539"/>
                </a:cubicBezTo>
                <a:cubicBezTo>
                  <a:pt x="0" y="194"/>
                  <a:pt x="0" y="194"/>
                  <a:pt x="0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50" name="Forma libre 116"/>
          <p:cNvSpPr>
            <a:spLocks/>
          </p:cNvSpPr>
          <p:nvPr/>
        </p:nvSpPr>
        <p:spPr bwMode="auto">
          <a:xfrm>
            <a:off x="4773613" y="2661041"/>
            <a:ext cx="17463" cy="30163"/>
          </a:xfrm>
          <a:custGeom>
            <a:avLst/>
            <a:gdLst>
              <a:gd name="T0" fmla="*/ 7 w 7"/>
              <a:gd name="T1" fmla="*/ 0 h 12"/>
              <a:gd name="T2" fmla="*/ 0 w 7"/>
              <a:gd name="T3" fmla="*/ 12 h 12"/>
              <a:gd name="T4" fmla="*/ 7 w 7"/>
              <a:gd name="T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12">
                <a:moveTo>
                  <a:pt x="7" y="0"/>
                </a:moveTo>
                <a:cubicBezTo>
                  <a:pt x="5" y="4"/>
                  <a:pt x="2" y="8"/>
                  <a:pt x="0" y="12"/>
                </a:cubicBezTo>
                <a:cubicBezTo>
                  <a:pt x="2" y="8"/>
                  <a:pt x="5" y="4"/>
                  <a:pt x="7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51" name="Forma libre 117"/>
          <p:cNvSpPr>
            <a:spLocks/>
          </p:cNvSpPr>
          <p:nvPr/>
        </p:nvSpPr>
        <p:spPr bwMode="auto">
          <a:xfrm>
            <a:off x="4495800" y="1611703"/>
            <a:ext cx="363538" cy="1079500"/>
          </a:xfrm>
          <a:custGeom>
            <a:avLst/>
            <a:gdLst>
              <a:gd name="T0" fmla="*/ 0 w 149"/>
              <a:gd name="T1" fmla="*/ 0 h 441"/>
              <a:gd name="T2" fmla="*/ 0 w 149"/>
              <a:gd name="T3" fmla="*/ 2 h 441"/>
              <a:gd name="T4" fmla="*/ 44 w 149"/>
              <a:gd name="T5" fmla="*/ 139 h 441"/>
              <a:gd name="T6" fmla="*/ 39 w 149"/>
              <a:gd name="T7" fmla="*/ 394 h 441"/>
              <a:gd name="T8" fmla="*/ 114 w 149"/>
              <a:gd name="T9" fmla="*/ 441 h 441"/>
              <a:gd name="T10" fmla="*/ 114 w 149"/>
              <a:gd name="T11" fmla="*/ 441 h 441"/>
              <a:gd name="T12" fmla="*/ 114 w 149"/>
              <a:gd name="T13" fmla="*/ 441 h 441"/>
              <a:gd name="T14" fmla="*/ 121 w 149"/>
              <a:gd name="T15" fmla="*/ 429 h 441"/>
              <a:gd name="T16" fmla="*/ 135 w 149"/>
              <a:gd name="T17" fmla="*/ 391 h 441"/>
              <a:gd name="T18" fmla="*/ 143 w 149"/>
              <a:gd name="T19" fmla="*/ 278 h 441"/>
              <a:gd name="T20" fmla="*/ 88 w 149"/>
              <a:gd name="T21" fmla="*/ 95 h 441"/>
              <a:gd name="T22" fmla="*/ 0 w 149"/>
              <a:gd name="T23" fmla="*/ 0 h 4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1">
                <a:moveTo>
                  <a:pt x="0" y="0"/>
                </a:moveTo>
                <a:cubicBezTo>
                  <a:pt x="0" y="1"/>
                  <a:pt x="0" y="1"/>
                  <a:pt x="0" y="2"/>
                </a:cubicBezTo>
                <a:cubicBezTo>
                  <a:pt x="18" y="47"/>
                  <a:pt x="33" y="91"/>
                  <a:pt x="44" y="139"/>
                </a:cubicBezTo>
                <a:cubicBezTo>
                  <a:pt x="61" y="221"/>
                  <a:pt x="56" y="312"/>
                  <a:pt x="39" y="394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6" y="437"/>
                  <a:pt x="119" y="433"/>
                  <a:pt x="121" y="429"/>
                </a:cubicBezTo>
                <a:cubicBezTo>
                  <a:pt x="128" y="418"/>
                  <a:pt x="133" y="406"/>
                  <a:pt x="135" y="391"/>
                </a:cubicBezTo>
                <a:cubicBezTo>
                  <a:pt x="141" y="359"/>
                  <a:pt x="149" y="327"/>
                  <a:pt x="143" y="278"/>
                </a:cubicBezTo>
                <a:cubicBezTo>
                  <a:pt x="137" y="214"/>
                  <a:pt x="118" y="152"/>
                  <a:pt x="88" y="95"/>
                </a:cubicBezTo>
                <a:cubicBezTo>
                  <a:pt x="68" y="57"/>
                  <a:pt x="32" y="27"/>
                  <a:pt x="0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26" name="Cuadro de texto 125">
            <a:extLst>
              <a:ext uri="{FF2B5EF4-FFF2-40B4-BE49-F238E27FC236}">
                <a16:creationId xmlns:a16="http://schemas.microsoft.com/office/drawing/2014/main" xmlns="" id="{5A738D4A-E639-4452-8E2D-3B23E22F01BB}"/>
              </a:ext>
            </a:extLst>
          </p:cNvPr>
          <p:cNvSpPr txBox="1"/>
          <p:nvPr/>
        </p:nvSpPr>
        <p:spPr>
          <a:xfrm>
            <a:off x="7559569" y="185859"/>
            <a:ext cx="360701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s-E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LÍMITE DE TIEMPO: </a:t>
            </a:r>
          </a:p>
          <a:p>
            <a:pPr algn="ctr" rtl="0"/>
            <a:r>
              <a:rPr lang="es-ES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minutos</a:t>
            </a:r>
            <a:endParaRPr lang="es-ES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7793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600000"/>
                            </p:stCondLst>
                            <p:childTnLst>
                              <p:par>
                                <p:cTn id="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iniciar temporizador"/>
          <p:cNvGrpSpPr/>
          <p:nvPr/>
        </p:nvGrpSpPr>
        <p:grpSpPr>
          <a:xfrm>
            <a:off x="1235132" y="112614"/>
            <a:ext cx="3190574" cy="1002403"/>
            <a:chOff x="1055838" y="112614"/>
            <a:chExt cx="3190574" cy="1002403"/>
          </a:xfrm>
        </p:grpSpPr>
        <p:sp>
          <p:nvSpPr>
            <p:cNvPr id="121" name="Rectángulo redondeado 120"/>
            <p:cNvSpPr/>
            <p:nvPr/>
          </p:nvSpPr>
          <p:spPr>
            <a:xfrm>
              <a:off x="1055838" y="215017"/>
              <a:ext cx="3190574" cy="900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Rectángulo redondeado 121"/>
            <p:cNvSpPr/>
            <p:nvPr/>
          </p:nvSpPr>
          <p:spPr>
            <a:xfrm>
              <a:off x="1055838" y="112614"/>
              <a:ext cx="3190574" cy="900000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es-E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INICIAR TEMPORIZADOR</a:t>
              </a:r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3" name="se acabó el tiempo"/>
          <p:cNvGrpSpPr/>
          <p:nvPr/>
        </p:nvGrpSpPr>
        <p:grpSpPr>
          <a:xfrm>
            <a:off x="1235132" y="112614"/>
            <a:ext cx="3190574" cy="1002403"/>
            <a:chOff x="4044308" y="112614"/>
            <a:chExt cx="3190574" cy="1002403"/>
          </a:xfrm>
        </p:grpSpPr>
        <p:sp>
          <p:nvSpPr>
            <p:cNvPr id="124" name="Rectángulo redondeado 123"/>
            <p:cNvSpPr/>
            <p:nvPr/>
          </p:nvSpPr>
          <p:spPr>
            <a:xfrm>
              <a:off x="4044308" y="215017"/>
              <a:ext cx="3190574" cy="900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5" name="Rectángulo redondeado 124"/>
            <p:cNvSpPr/>
            <p:nvPr/>
          </p:nvSpPr>
          <p:spPr>
            <a:xfrm>
              <a:off x="4044308" y="112614"/>
              <a:ext cx="3190574" cy="900000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es-E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SE ACABÓ EL TIEMPO</a:t>
              </a:r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8" name="Autoforma 3"/>
          <p:cNvSpPr>
            <a:spLocks noChangeAspect="1" noChangeArrowheads="1" noTextEdit="1"/>
          </p:cNvSpPr>
          <p:nvPr/>
        </p:nvSpPr>
        <p:spPr bwMode="auto">
          <a:xfrm>
            <a:off x="0" y="1176728"/>
            <a:ext cx="4922838" cy="538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39" name="Rectángulo 5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solidFill>
            <a:srgbClr val="9E9D9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0" name="Rectángulo 6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1" name="Rectángulo 7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solidFill>
            <a:srgbClr val="8685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2" name="Rectángulo 8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3" name="Forma libre 9"/>
          <p:cNvSpPr>
            <a:spLocks/>
          </p:cNvSpPr>
          <p:nvPr/>
        </p:nvSpPr>
        <p:spPr bwMode="auto">
          <a:xfrm>
            <a:off x="2498725" y="1633928"/>
            <a:ext cx="460375" cy="195263"/>
          </a:xfrm>
          <a:custGeom>
            <a:avLst/>
            <a:gdLst>
              <a:gd name="T0" fmla="*/ 188 w 188"/>
              <a:gd name="T1" fmla="*/ 64 h 80"/>
              <a:gd name="T2" fmla="*/ 172 w 188"/>
              <a:gd name="T3" fmla="*/ 80 h 80"/>
              <a:gd name="T4" fmla="*/ 16 w 188"/>
              <a:gd name="T5" fmla="*/ 80 h 80"/>
              <a:gd name="T6" fmla="*/ 0 w 188"/>
              <a:gd name="T7" fmla="*/ 64 h 80"/>
              <a:gd name="T8" fmla="*/ 0 w 188"/>
              <a:gd name="T9" fmla="*/ 16 h 80"/>
              <a:gd name="T10" fmla="*/ 16 w 188"/>
              <a:gd name="T11" fmla="*/ 0 h 80"/>
              <a:gd name="T12" fmla="*/ 172 w 188"/>
              <a:gd name="T13" fmla="*/ 0 h 80"/>
              <a:gd name="T14" fmla="*/ 188 w 188"/>
              <a:gd name="T15" fmla="*/ 16 h 80"/>
              <a:gd name="T16" fmla="*/ 188 w 188"/>
              <a:gd name="T17" fmla="*/ 64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8" h="80">
                <a:moveTo>
                  <a:pt x="188" y="64"/>
                </a:moveTo>
                <a:cubicBezTo>
                  <a:pt x="188" y="73"/>
                  <a:pt x="181" y="80"/>
                  <a:pt x="172" y="80"/>
                </a:cubicBezTo>
                <a:cubicBezTo>
                  <a:pt x="16" y="80"/>
                  <a:pt x="16" y="80"/>
                  <a:pt x="16" y="80"/>
                </a:cubicBezTo>
                <a:cubicBezTo>
                  <a:pt x="7" y="80"/>
                  <a:pt x="0" y="73"/>
                  <a:pt x="0" y="64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7"/>
                  <a:pt x="7" y="0"/>
                  <a:pt x="16" y="0"/>
                </a:cubicBezTo>
                <a:cubicBezTo>
                  <a:pt x="172" y="0"/>
                  <a:pt x="172" y="0"/>
                  <a:pt x="172" y="0"/>
                </a:cubicBezTo>
                <a:cubicBezTo>
                  <a:pt x="181" y="0"/>
                  <a:pt x="188" y="7"/>
                  <a:pt x="188" y="16"/>
                </a:cubicBezTo>
                <a:lnTo>
                  <a:pt x="188" y="64"/>
                </a:lnTo>
                <a:close/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4" name="Forma libre 10"/>
          <p:cNvSpPr>
            <a:spLocks/>
          </p:cNvSpPr>
          <p:nvPr/>
        </p:nvSpPr>
        <p:spPr bwMode="auto">
          <a:xfrm>
            <a:off x="3525838" y="1881578"/>
            <a:ext cx="911225" cy="1109663"/>
          </a:xfrm>
          <a:custGeom>
            <a:avLst/>
            <a:gdLst>
              <a:gd name="T0" fmla="*/ 5 w 372"/>
              <a:gd name="T1" fmla="*/ 378 h 454"/>
              <a:gd name="T2" fmla="*/ 8 w 372"/>
              <a:gd name="T3" fmla="*/ 397 h 454"/>
              <a:gd name="T4" fmla="*/ 80 w 372"/>
              <a:gd name="T5" fmla="*/ 450 h 454"/>
              <a:gd name="T6" fmla="*/ 99 w 372"/>
              <a:gd name="T7" fmla="*/ 447 h 454"/>
              <a:gd name="T8" fmla="*/ 368 w 372"/>
              <a:gd name="T9" fmla="*/ 76 h 454"/>
              <a:gd name="T10" fmla="*/ 364 w 372"/>
              <a:gd name="T11" fmla="*/ 57 h 454"/>
              <a:gd name="T12" fmla="*/ 292 w 372"/>
              <a:gd name="T13" fmla="*/ 5 h 454"/>
              <a:gd name="T14" fmla="*/ 273 w 372"/>
              <a:gd name="T15" fmla="*/ 8 h 454"/>
              <a:gd name="T16" fmla="*/ 5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5" y="378"/>
                </a:moveTo>
                <a:cubicBezTo>
                  <a:pt x="0" y="384"/>
                  <a:pt x="2" y="393"/>
                  <a:pt x="8" y="397"/>
                </a:cubicBezTo>
                <a:cubicBezTo>
                  <a:pt x="80" y="450"/>
                  <a:pt x="80" y="450"/>
                  <a:pt x="80" y="450"/>
                </a:cubicBezTo>
                <a:cubicBezTo>
                  <a:pt x="86" y="454"/>
                  <a:pt x="95" y="453"/>
                  <a:pt x="99" y="447"/>
                </a:cubicBezTo>
                <a:cubicBezTo>
                  <a:pt x="368" y="76"/>
                  <a:pt x="368" y="76"/>
                  <a:pt x="368" y="76"/>
                </a:cubicBezTo>
                <a:cubicBezTo>
                  <a:pt x="372" y="70"/>
                  <a:pt x="371" y="62"/>
                  <a:pt x="364" y="57"/>
                </a:cubicBezTo>
                <a:cubicBezTo>
                  <a:pt x="292" y="5"/>
                  <a:pt x="292" y="5"/>
                  <a:pt x="292" y="5"/>
                </a:cubicBezTo>
                <a:cubicBezTo>
                  <a:pt x="286" y="0"/>
                  <a:pt x="277" y="2"/>
                  <a:pt x="273" y="8"/>
                </a:cubicBezTo>
                <a:cubicBezTo>
                  <a:pt x="5" y="378"/>
                  <a:pt x="5" y="378"/>
                  <a:pt x="5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5" name="Forma libre 11"/>
          <p:cNvSpPr>
            <a:spLocks/>
          </p:cNvSpPr>
          <p:nvPr/>
        </p:nvSpPr>
        <p:spPr bwMode="auto">
          <a:xfrm>
            <a:off x="1027113" y="1860941"/>
            <a:ext cx="909638" cy="1111250"/>
          </a:xfrm>
          <a:custGeom>
            <a:avLst/>
            <a:gdLst>
              <a:gd name="T0" fmla="*/ 368 w 372"/>
              <a:gd name="T1" fmla="*/ 378 h 454"/>
              <a:gd name="T2" fmla="*/ 365 w 372"/>
              <a:gd name="T3" fmla="*/ 397 h 454"/>
              <a:gd name="T4" fmla="*/ 292 w 372"/>
              <a:gd name="T5" fmla="*/ 449 h 454"/>
              <a:gd name="T6" fmla="*/ 273 w 372"/>
              <a:gd name="T7" fmla="*/ 446 h 454"/>
              <a:gd name="T8" fmla="*/ 5 w 372"/>
              <a:gd name="T9" fmla="*/ 76 h 454"/>
              <a:gd name="T10" fmla="*/ 8 w 372"/>
              <a:gd name="T11" fmla="*/ 57 h 454"/>
              <a:gd name="T12" fmla="*/ 80 w 372"/>
              <a:gd name="T13" fmla="*/ 4 h 454"/>
              <a:gd name="T14" fmla="*/ 100 w 372"/>
              <a:gd name="T15" fmla="*/ 7 h 454"/>
              <a:gd name="T16" fmla="*/ 368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368" y="378"/>
                </a:moveTo>
                <a:cubicBezTo>
                  <a:pt x="372" y="384"/>
                  <a:pt x="371" y="392"/>
                  <a:pt x="365" y="397"/>
                </a:cubicBezTo>
                <a:cubicBezTo>
                  <a:pt x="292" y="449"/>
                  <a:pt x="292" y="449"/>
                  <a:pt x="292" y="449"/>
                </a:cubicBezTo>
                <a:cubicBezTo>
                  <a:pt x="286" y="454"/>
                  <a:pt x="277" y="452"/>
                  <a:pt x="273" y="446"/>
                </a:cubicBezTo>
                <a:cubicBezTo>
                  <a:pt x="5" y="76"/>
                  <a:pt x="5" y="76"/>
                  <a:pt x="5" y="76"/>
                </a:cubicBezTo>
                <a:cubicBezTo>
                  <a:pt x="0" y="70"/>
                  <a:pt x="2" y="61"/>
                  <a:pt x="8" y="57"/>
                </a:cubicBezTo>
                <a:cubicBezTo>
                  <a:pt x="80" y="4"/>
                  <a:pt x="80" y="4"/>
                  <a:pt x="80" y="4"/>
                </a:cubicBezTo>
                <a:cubicBezTo>
                  <a:pt x="86" y="0"/>
                  <a:pt x="95" y="1"/>
                  <a:pt x="100" y="7"/>
                </a:cubicBezTo>
                <a:cubicBezTo>
                  <a:pt x="368" y="378"/>
                  <a:pt x="368" y="378"/>
                  <a:pt x="368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6" name="Forma libre 12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close/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  <a:close/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7" name="Forma libre 13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8" name="Forma libre 14"/>
          <p:cNvSpPr>
            <a:spLocks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99 w 111"/>
              <a:gd name="T1" fmla="*/ 0 h 80"/>
              <a:gd name="T2" fmla="*/ 0 w 111"/>
              <a:gd name="T3" fmla="*/ 63 h 80"/>
              <a:gd name="T4" fmla="*/ 12 w 111"/>
              <a:gd name="T5" fmla="*/ 80 h 80"/>
              <a:gd name="T6" fmla="*/ 33 w 111"/>
              <a:gd name="T7" fmla="*/ 66 h 80"/>
              <a:gd name="T8" fmla="*/ 47 w 111"/>
              <a:gd name="T9" fmla="*/ 59 h 80"/>
              <a:gd name="T10" fmla="*/ 85 w 111"/>
              <a:gd name="T11" fmla="*/ 36 h 80"/>
              <a:gd name="T12" fmla="*/ 107 w 111"/>
              <a:gd name="T13" fmla="*/ 19 h 80"/>
              <a:gd name="T14" fmla="*/ 111 w 111"/>
              <a:gd name="T15" fmla="*/ 17 h 80"/>
              <a:gd name="T16" fmla="*/ 99 w 111"/>
              <a:gd name="T17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1" h="80">
                <a:moveTo>
                  <a:pt x="99" y="0"/>
                </a:moveTo>
                <a:cubicBezTo>
                  <a:pt x="0" y="63"/>
                  <a:pt x="0" y="63"/>
                  <a:pt x="0" y="63"/>
                </a:cubicBezTo>
                <a:cubicBezTo>
                  <a:pt x="12" y="80"/>
                  <a:pt x="12" y="80"/>
                  <a:pt x="12" y="80"/>
                </a:cubicBezTo>
                <a:cubicBezTo>
                  <a:pt x="19" y="75"/>
                  <a:pt x="26" y="70"/>
                  <a:pt x="33" y="66"/>
                </a:cubicBezTo>
                <a:cubicBezTo>
                  <a:pt x="38" y="64"/>
                  <a:pt x="42" y="61"/>
                  <a:pt x="47" y="59"/>
                </a:cubicBezTo>
                <a:cubicBezTo>
                  <a:pt x="58" y="50"/>
                  <a:pt x="71" y="42"/>
                  <a:pt x="85" y="36"/>
                </a:cubicBezTo>
                <a:cubicBezTo>
                  <a:pt x="92" y="30"/>
                  <a:pt x="99" y="25"/>
                  <a:pt x="107" y="19"/>
                </a:cubicBezTo>
                <a:cubicBezTo>
                  <a:pt x="108" y="19"/>
                  <a:pt x="110" y="18"/>
                  <a:pt x="111" y="17"/>
                </a:cubicBezTo>
                <a:cubicBezTo>
                  <a:pt x="99" y="0"/>
                  <a:pt x="99" y="0"/>
                  <a:pt x="99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9" name="Forma libre 15"/>
          <p:cNvSpPr>
            <a:spLocks/>
          </p:cNvSpPr>
          <p:nvPr/>
        </p:nvSpPr>
        <p:spPr bwMode="auto">
          <a:xfrm>
            <a:off x="4198938" y="2343541"/>
            <a:ext cx="30163" cy="38100"/>
          </a:xfrm>
          <a:custGeom>
            <a:avLst/>
            <a:gdLst>
              <a:gd name="T0" fmla="*/ 11 w 12"/>
              <a:gd name="T1" fmla="*/ 0 h 16"/>
              <a:gd name="T2" fmla="*/ 0 w 12"/>
              <a:gd name="T3" fmla="*/ 15 h 16"/>
              <a:gd name="T4" fmla="*/ 1 w 12"/>
              <a:gd name="T5" fmla="*/ 16 h 16"/>
              <a:gd name="T6" fmla="*/ 12 w 12"/>
              <a:gd name="T7" fmla="*/ 0 h 16"/>
              <a:gd name="T8" fmla="*/ 11 w 12"/>
              <a:gd name="T9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" h="16">
                <a:moveTo>
                  <a:pt x="11" y="0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1" y="15"/>
                  <a:pt x="1" y="16"/>
                </a:cubicBezTo>
                <a:cubicBezTo>
                  <a:pt x="12" y="0"/>
                  <a:pt x="12" y="0"/>
                  <a:pt x="12" y="0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0" name="Forma libre 16"/>
          <p:cNvSpPr>
            <a:spLocks/>
          </p:cNvSpPr>
          <p:nvPr/>
        </p:nvSpPr>
        <p:spPr bwMode="auto">
          <a:xfrm>
            <a:off x="3959225" y="2189553"/>
            <a:ext cx="266700" cy="190500"/>
          </a:xfrm>
          <a:custGeom>
            <a:avLst/>
            <a:gdLst>
              <a:gd name="T0" fmla="*/ 11 w 109"/>
              <a:gd name="T1" fmla="*/ 0 h 78"/>
              <a:gd name="T2" fmla="*/ 0 w 109"/>
              <a:gd name="T3" fmla="*/ 16 h 78"/>
              <a:gd name="T4" fmla="*/ 4 w 109"/>
              <a:gd name="T5" fmla="*/ 18 h 78"/>
              <a:gd name="T6" fmla="*/ 26 w 109"/>
              <a:gd name="T7" fmla="*/ 35 h 78"/>
              <a:gd name="T8" fmla="*/ 64 w 109"/>
              <a:gd name="T9" fmla="*/ 58 h 78"/>
              <a:gd name="T10" fmla="*/ 78 w 109"/>
              <a:gd name="T11" fmla="*/ 65 h 78"/>
              <a:gd name="T12" fmla="*/ 98 w 109"/>
              <a:gd name="T13" fmla="*/ 78 h 78"/>
              <a:gd name="T14" fmla="*/ 109 w 109"/>
              <a:gd name="T15" fmla="*/ 63 h 78"/>
              <a:gd name="T16" fmla="*/ 11 w 109"/>
              <a:gd name="T17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9" h="78">
                <a:moveTo>
                  <a:pt x="11" y="0"/>
                </a:moveTo>
                <a:cubicBezTo>
                  <a:pt x="0" y="16"/>
                  <a:pt x="0" y="16"/>
                  <a:pt x="0" y="16"/>
                </a:cubicBezTo>
                <a:cubicBezTo>
                  <a:pt x="1" y="17"/>
                  <a:pt x="3" y="18"/>
                  <a:pt x="4" y="18"/>
                </a:cubicBezTo>
                <a:cubicBezTo>
                  <a:pt x="11" y="24"/>
                  <a:pt x="19" y="29"/>
                  <a:pt x="26" y="35"/>
                </a:cubicBezTo>
                <a:cubicBezTo>
                  <a:pt x="40" y="41"/>
                  <a:pt x="52" y="49"/>
                  <a:pt x="64" y="58"/>
                </a:cubicBezTo>
                <a:cubicBezTo>
                  <a:pt x="68" y="61"/>
                  <a:pt x="73" y="63"/>
                  <a:pt x="78" y="65"/>
                </a:cubicBezTo>
                <a:cubicBezTo>
                  <a:pt x="85" y="69"/>
                  <a:pt x="92" y="73"/>
                  <a:pt x="98" y="78"/>
                </a:cubicBezTo>
                <a:cubicBezTo>
                  <a:pt x="109" y="63"/>
                  <a:pt x="109" y="63"/>
                  <a:pt x="109" y="63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1" name="Forma libre 17"/>
          <p:cNvSpPr>
            <a:spLocks/>
          </p:cNvSpPr>
          <p:nvPr/>
        </p:nvSpPr>
        <p:spPr bwMode="auto">
          <a:xfrm>
            <a:off x="457200" y="1349766"/>
            <a:ext cx="1560513" cy="1320800"/>
          </a:xfrm>
          <a:custGeom>
            <a:avLst/>
            <a:gdLst>
              <a:gd name="T0" fmla="*/ 638 w 638"/>
              <a:gd name="T1" fmla="*/ 194 h 540"/>
              <a:gd name="T2" fmla="*/ 638 w 638"/>
              <a:gd name="T3" fmla="*/ 194 h 540"/>
              <a:gd name="T4" fmla="*/ 194 w 638"/>
              <a:gd name="T5" fmla="*/ 96 h 540"/>
              <a:gd name="T6" fmla="*/ 96 w 638"/>
              <a:gd name="T7" fmla="*/ 540 h 540"/>
              <a:gd name="T8" fmla="*/ 96 w 638"/>
              <a:gd name="T9" fmla="*/ 540 h 540"/>
              <a:gd name="T10" fmla="*/ 638 w 638"/>
              <a:gd name="T11" fmla="*/ 194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40">
                <a:moveTo>
                  <a:pt x="638" y="194"/>
                </a:moveTo>
                <a:cubicBezTo>
                  <a:pt x="638" y="194"/>
                  <a:pt x="638" y="194"/>
                  <a:pt x="638" y="194"/>
                </a:cubicBezTo>
                <a:cubicBezTo>
                  <a:pt x="543" y="44"/>
                  <a:pt x="344" y="0"/>
                  <a:pt x="194" y="96"/>
                </a:cubicBezTo>
                <a:cubicBezTo>
                  <a:pt x="44" y="191"/>
                  <a:pt x="0" y="390"/>
                  <a:pt x="96" y="540"/>
                </a:cubicBezTo>
                <a:cubicBezTo>
                  <a:pt x="96" y="540"/>
                  <a:pt x="96" y="540"/>
                  <a:pt x="96" y="540"/>
                </a:cubicBezTo>
                <a:cubicBezTo>
                  <a:pt x="638" y="194"/>
                  <a:pt x="638" y="194"/>
                  <a:pt x="638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2" name="Forma libre 18"/>
          <p:cNvSpPr>
            <a:spLocks noEditPoints="1"/>
          </p:cNvSpPr>
          <p:nvPr/>
        </p:nvSpPr>
        <p:spPr bwMode="auto">
          <a:xfrm>
            <a:off x="673100" y="2553091"/>
            <a:ext cx="203200" cy="117475"/>
          </a:xfrm>
          <a:custGeom>
            <a:avLst/>
            <a:gdLst>
              <a:gd name="T0" fmla="*/ 0 w 83"/>
              <a:gd name="T1" fmla="*/ 36 h 48"/>
              <a:gd name="T2" fmla="*/ 8 w 83"/>
              <a:gd name="T3" fmla="*/ 48 h 48"/>
              <a:gd name="T4" fmla="*/ 0 w 83"/>
              <a:gd name="T5" fmla="*/ 36 h 48"/>
              <a:gd name="T6" fmla="*/ 83 w 83"/>
              <a:gd name="T7" fmla="*/ 0 h 48"/>
              <a:gd name="T8" fmla="*/ 8 w 83"/>
              <a:gd name="T9" fmla="*/ 48 h 48"/>
              <a:gd name="T10" fmla="*/ 83 w 83"/>
              <a:gd name="T11" fmla="*/ 0 h 48"/>
              <a:gd name="T12" fmla="*/ 83 w 83"/>
              <a:gd name="T13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3" h="48">
                <a:moveTo>
                  <a:pt x="0" y="36"/>
                </a:moveTo>
                <a:cubicBezTo>
                  <a:pt x="3" y="40"/>
                  <a:pt x="5" y="44"/>
                  <a:pt x="8" y="48"/>
                </a:cubicBezTo>
                <a:cubicBezTo>
                  <a:pt x="5" y="44"/>
                  <a:pt x="3" y="40"/>
                  <a:pt x="0" y="36"/>
                </a:cubicBezTo>
                <a:moveTo>
                  <a:pt x="83" y="0"/>
                </a:moveTo>
                <a:cubicBezTo>
                  <a:pt x="8" y="48"/>
                  <a:pt x="8" y="48"/>
                  <a:pt x="8" y="48"/>
                </a:cubicBezTo>
                <a:cubicBezTo>
                  <a:pt x="83" y="0"/>
                  <a:pt x="83" y="0"/>
                  <a:pt x="83" y="0"/>
                </a:cubicBezTo>
                <a:cubicBezTo>
                  <a:pt x="83" y="0"/>
                  <a:pt x="83" y="0"/>
                  <a:pt x="83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3" name="Forma libre 19"/>
          <p:cNvSpPr>
            <a:spLocks/>
          </p:cNvSpPr>
          <p:nvPr/>
        </p:nvSpPr>
        <p:spPr bwMode="auto">
          <a:xfrm>
            <a:off x="606425" y="1589478"/>
            <a:ext cx="365125" cy="1081088"/>
          </a:xfrm>
          <a:custGeom>
            <a:avLst/>
            <a:gdLst>
              <a:gd name="T0" fmla="*/ 149 w 149"/>
              <a:gd name="T1" fmla="*/ 0 h 442"/>
              <a:gd name="T2" fmla="*/ 60 w 149"/>
              <a:gd name="T3" fmla="*/ 95 h 442"/>
              <a:gd name="T4" fmla="*/ 5 w 149"/>
              <a:gd name="T5" fmla="*/ 278 h 442"/>
              <a:gd name="T6" fmla="*/ 13 w 149"/>
              <a:gd name="T7" fmla="*/ 391 h 442"/>
              <a:gd name="T8" fmla="*/ 27 w 149"/>
              <a:gd name="T9" fmla="*/ 430 h 442"/>
              <a:gd name="T10" fmla="*/ 35 w 149"/>
              <a:gd name="T11" fmla="*/ 442 h 442"/>
              <a:gd name="T12" fmla="*/ 35 w 149"/>
              <a:gd name="T13" fmla="*/ 442 h 442"/>
              <a:gd name="T14" fmla="*/ 35 w 149"/>
              <a:gd name="T15" fmla="*/ 442 h 442"/>
              <a:gd name="T16" fmla="*/ 110 w 149"/>
              <a:gd name="T17" fmla="*/ 394 h 442"/>
              <a:gd name="T18" fmla="*/ 105 w 149"/>
              <a:gd name="T19" fmla="*/ 139 h 442"/>
              <a:gd name="T20" fmla="*/ 148 w 149"/>
              <a:gd name="T21" fmla="*/ 2 h 442"/>
              <a:gd name="T22" fmla="*/ 149 w 149"/>
              <a:gd name="T23" fmla="*/ 0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2">
                <a:moveTo>
                  <a:pt x="149" y="0"/>
                </a:moveTo>
                <a:cubicBezTo>
                  <a:pt x="117" y="27"/>
                  <a:pt x="80" y="57"/>
                  <a:pt x="60" y="95"/>
                </a:cubicBezTo>
                <a:cubicBezTo>
                  <a:pt x="31" y="152"/>
                  <a:pt x="12" y="215"/>
                  <a:pt x="5" y="278"/>
                </a:cubicBezTo>
                <a:cubicBezTo>
                  <a:pt x="0" y="328"/>
                  <a:pt x="7" y="359"/>
                  <a:pt x="13" y="391"/>
                </a:cubicBezTo>
                <a:cubicBezTo>
                  <a:pt x="16" y="407"/>
                  <a:pt x="21" y="418"/>
                  <a:pt x="27" y="430"/>
                </a:cubicBezTo>
                <a:cubicBezTo>
                  <a:pt x="30" y="434"/>
                  <a:pt x="32" y="438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110" y="394"/>
                  <a:pt x="110" y="394"/>
                  <a:pt x="110" y="394"/>
                </a:cubicBezTo>
                <a:cubicBezTo>
                  <a:pt x="92" y="312"/>
                  <a:pt x="87" y="222"/>
                  <a:pt x="105" y="139"/>
                </a:cubicBezTo>
                <a:cubicBezTo>
                  <a:pt x="115" y="91"/>
                  <a:pt x="130" y="47"/>
                  <a:pt x="148" y="2"/>
                </a:cubicBezTo>
                <a:cubicBezTo>
                  <a:pt x="148" y="2"/>
                  <a:pt x="149" y="1"/>
                  <a:pt x="149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4" name="Forma libre 20"/>
          <p:cNvSpPr>
            <a:spLocks/>
          </p:cNvSpPr>
          <p:nvPr/>
        </p:nvSpPr>
        <p:spPr bwMode="auto">
          <a:xfrm>
            <a:off x="1068388" y="5628078"/>
            <a:ext cx="765175" cy="941388"/>
          </a:xfrm>
          <a:custGeom>
            <a:avLst/>
            <a:gdLst>
              <a:gd name="T0" fmla="*/ 140 w 313"/>
              <a:gd name="T1" fmla="*/ 366 h 385"/>
              <a:gd name="T2" fmla="*/ 112 w 313"/>
              <a:gd name="T3" fmla="*/ 381 h 385"/>
              <a:gd name="T4" fmla="*/ 13 w 313"/>
              <a:gd name="T5" fmla="*/ 378 h 385"/>
              <a:gd name="T6" fmla="*/ 6 w 313"/>
              <a:gd name="T7" fmla="*/ 350 h 385"/>
              <a:gd name="T8" fmla="*/ 174 w 313"/>
              <a:gd name="T9" fmla="*/ 13 h 385"/>
              <a:gd name="T10" fmla="*/ 201 w 313"/>
              <a:gd name="T11" fmla="*/ 6 h 385"/>
              <a:gd name="T12" fmla="*/ 301 w 313"/>
              <a:gd name="T13" fmla="*/ 66 h 385"/>
              <a:gd name="T14" fmla="*/ 308 w 313"/>
              <a:gd name="T15" fmla="*/ 93 h 385"/>
              <a:gd name="T16" fmla="*/ 140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40" y="366"/>
                </a:moveTo>
                <a:cubicBezTo>
                  <a:pt x="134" y="376"/>
                  <a:pt x="129" y="381"/>
                  <a:pt x="112" y="381"/>
                </a:cubicBezTo>
                <a:cubicBezTo>
                  <a:pt x="112" y="381"/>
                  <a:pt x="36" y="385"/>
                  <a:pt x="13" y="378"/>
                </a:cubicBezTo>
                <a:cubicBezTo>
                  <a:pt x="2" y="375"/>
                  <a:pt x="0" y="360"/>
                  <a:pt x="6" y="350"/>
                </a:cubicBezTo>
                <a:cubicBezTo>
                  <a:pt x="174" y="13"/>
                  <a:pt x="174" y="13"/>
                  <a:pt x="174" y="13"/>
                </a:cubicBezTo>
                <a:cubicBezTo>
                  <a:pt x="179" y="4"/>
                  <a:pt x="192" y="0"/>
                  <a:pt x="201" y="6"/>
                </a:cubicBezTo>
                <a:cubicBezTo>
                  <a:pt x="301" y="66"/>
                  <a:pt x="301" y="66"/>
                  <a:pt x="301" y="66"/>
                </a:cubicBezTo>
                <a:cubicBezTo>
                  <a:pt x="310" y="71"/>
                  <a:pt x="313" y="84"/>
                  <a:pt x="308" y="93"/>
                </a:cubicBezTo>
                <a:cubicBezTo>
                  <a:pt x="140" y="366"/>
                  <a:pt x="140" y="366"/>
                  <a:pt x="140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5" name="Forma libre 21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close/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6" name="Forma libre 22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7" name="Forma libre 23"/>
          <p:cNvSpPr>
            <a:spLocks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15 w 136"/>
              <a:gd name="T1" fmla="*/ 0 h 97"/>
              <a:gd name="T2" fmla="*/ 0 w 136"/>
              <a:gd name="T3" fmla="*/ 29 h 97"/>
              <a:gd name="T4" fmla="*/ 59 w 136"/>
              <a:gd name="T5" fmla="*/ 64 h 97"/>
              <a:gd name="T6" fmla="*/ 127 w 136"/>
              <a:gd name="T7" fmla="*/ 97 h 97"/>
              <a:gd name="T8" fmla="*/ 136 w 136"/>
              <a:gd name="T9" fmla="*/ 81 h 97"/>
              <a:gd name="T10" fmla="*/ 15 w 136"/>
              <a:gd name="T11" fmla="*/ 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6" h="97">
                <a:moveTo>
                  <a:pt x="15" y="0"/>
                </a:moveTo>
                <a:cubicBezTo>
                  <a:pt x="0" y="29"/>
                  <a:pt x="0" y="29"/>
                  <a:pt x="0" y="29"/>
                </a:cubicBezTo>
                <a:cubicBezTo>
                  <a:pt x="20" y="40"/>
                  <a:pt x="40" y="52"/>
                  <a:pt x="59" y="64"/>
                </a:cubicBezTo>
                <a:cubicBezTo>
                  <a:pt x="82" y="74"/>
                  <a:pt x="105" y="85"/>
                  <a:pt x="127" y="97"/>
                </a:cubicBezTo>
                <a:cubicBezTo>
                  <a:pt x="136" y="81"/>
                  <a:pt x="136" y="81"/>
                  <a:pt x="136" y="81"/>
                </a:cubicBezTo>
                <a:cubicBezTo>
                  <a:pt x="94" y="57"/>
                  <a:pt x="53" y="30"/>
                  <a:pt x="15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8" name="Forma libre 24"/>
          <p:cNvSpPr>
            <a:spLocks/>
          </p:cNvSpPr>
          <p:nvPr/>
        </p:nvSpPr>
        <p:spPr bwMode="auto">
          <a:xfrm>
            <a:off x="3633788" y="5628078"/>
            <a:ext cx="765175" cy="941388"/>
          </a:xfrm>
          <a:custGeom>
            <a:avLst/>
            <a:gdLst>
              <a:gd name="T0" fmla="*/ 173 w 313"/>
              <a:gd name="T1" fmla="*/ 366 h 385"/>
              <a:gd name="T2" fmla="*/ 201 w 313"/>
              <a:gd name="T3" fmla="*/ 381 h 385"/>
              <a:gd name="T4" fmla="*/ 300 w 313"/>
              <a:gd name="T5" fmla="*/ 378 h 385"/>
              <a:gd name="T6" fmla="*/ 307 w 313"/>
              <a:gd name="T7" fmla="*/ 350 h 385"/>
              <a:gd name="T8" fmla="*/ 139 w 313"/>
              <a:gd name="T9" fmla="*/ 13 h 385"/>
              <a:gd name="T10" fmla="*/ 112 w 313"/>
              <a:gd name="T11" fmla="*/ 6 h 385"/>
              <a:gd name="T12" fmla="*/ 12 w 313"/>
              <a:gd name="T13" fmla="*/ 66 h 385"/>
              <a:gd name="T14" fmla="*/ 5 w 313"/>
              <a:gd name="T15" fmla="*/ 93 h 385"/>
              <a:gd name="T16" fmla="*/ 173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73" y="366"/>
                </a:moveTo>
                <a:cubicBezTo>
                  <a:pt x="179" y="376"/>
                  <a:pt x="184" y="381"/>
                  <a:pt x="201" y="381"/>
                </a:cubicBezTo>
                <a:cubicBezTo>
                  <a:pt x="201" y="381"/>
                  <a:pt x="277" y="385"/>
                  <a:pt x="300" y="378"/>
                </a:cubicBezTo>
                <a:cubicBezTo>
                  <a:pt x="311" y="375"/>
                  <a:pt x="313" y="360"/>
                  <a:pt x="307" y="350"/>
                </a:cubicBezTo>
                <a:cubicBezTo>
                  <a:pt x="139" y="13"/>
                  <a:pt x="139" y="13"/>
                  <a:pt x="139" y="13"/>
                </a:cubicBezTo>
                <a:cubicBezTo>
                  <a:pt x="134" y="4"/>
                  <a:pt x="121" y="0"/>
                  <a:pt x="112" y="6"/>
                </a:cubicBezTo>
                <a:cubicBezTo>
                  <a:pt x="12" y="66"/>
                  <a:pt x="12" y="66"/>
                  <a:pt x="12" y="66"/>
                </a:cubicBezTo>
                <a:cubicBezTo>
                  <a:pt x="3" y="71"/>
                  <a:pt x="0" y="84"/>
                  <a:pt x="5" y="93"/>
                </a:cubicBezTo>
                <a:cubicBezTo>
                  <a:pt x="173" y="366"/>
                  <a:pt x="173" y="366"/>
                  <a:pt x="173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9" name="Forma libre 25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60" name="Forma libre 26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61" name="Forma libre 27"/>
          <p:cNvSpPr>
            <a:spLocks/>
          </p:cNvSpPr>
          <p:nvPr/>
        </p:nvSpPr>
        <p:spPr bwMode="auto">
          <a:xfrm>
            <a:off x="3795713" y="5899541"/>
            <a:ext cx="334963" cy="239713"/>
          </a:xfrm>
          <a:custGeom>
            <a:avLst/>
            <a:gdLst>
              <a:gd name="T0" fmla="*/ 122 w 137"/>
              <a:gd name="T1" fmla="*/ 0 h 98"/>
              <a:gd name="T2" fmla="*/ 0 w 137"/>
              <a:gd name="T3" fmla="*/ 81 h 98"/>
              <a:gd name="T4" fmla="*/ 10 w 137"/>
              <a:gd name="T5" fmla="*/ 98 h 98"/>
              <a:gd name="T6" fmla="*/ 78 w 137"/>
              <a:gd name="T7" fmla="*/ 65 h 98"/>
              <a:gd name="T8" fmla="*/ 137 w 137"/>
              <a:gd name="T9" fmla="*/ 30 h 98"/>
              <a:gd name="T10" fmla="*/ 122 w 137"/>
              <a:gd name="T11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7" h="98">
                <a:moveTo>
                  <a:pt x="122" y="0"/>
                </a:moveTo>
                <a:cubicBezTo>
                  <a:pt x="83" y="30"/>
                  <a:pt x="43" y="58"/>
                  <a:pt x="0" y="81"/>
                </a:cubicBezTo>
                <a:cubicBezTo>
                  <a:pt x="10" y="98"/>
                  <a:pt x="10" y="98"/>
                  <a:pt x="10" y="98"/>
                </a:cubicBezTo>
                <a:cubicBezTo>
                  <a:pt x="32" y="86"/>
                  <a:pt x="55" y="75"/>
                  <a:pt x="78" y="65"/>
                </a:cubicBezTo>
                <a:cubicBezTo>
                  <a:pt x="97" y="53"/>
                  <a:pt x="117" y="41"/>
                  <a:pt x="137" y="30"/>
                </a:cubicBezTo>
                <a:cubicBezTo>
                  <a:pt x="122" y="0"/>
                  <a:pt x="122" y="0"/>
                  <a:pt x="122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grpSp>
        <p:nvGrpSpPr>
          <p:cNvPr id="4" name="Vuelta de reloj de mano">
            <a:extLst>
              <a:ext uri="{FF2B5EF4-FFF2-40B4-BE49-F238E27FC236}">
                <a16:creationId xmlns:a16="http://schemas.microsoft.com/office/drawing/2014/main" xmlns="" id="{BB0445D5-A6E5-40E7-BBDD-5E3EFA13BDED}"/>
              </a:ext>
            </a:extLst>
          </p:cNvPr>
          <p:cNvGrpSpPr/>
          <p:nvPr/>
        </p:nvGrpSpPr>
        <p:grpSpPr>
          <a:xfrm rot="1786145">
            <a:off x="817563" y="2264166"/>
            <a:ext cx="3829050" cy="3830638"/>
            <a:chOff x="817563" y="2264166"/>
            <a:chExt cx="3829050" cy="3830638"/>
          </a:xfrm>
        </p:grpSpPr>
        <p:sp>
          <p:nvSpPr>
            <p:cNvPr id="162" name="Elipse 28"/>
            <p:cNvSpPr>
              <a:spLocks noChangeArrowheads="1"/>
            </p:cNvSpPr>
            <p:nvPr/>
          </p:nvSpPr>
          <p:spPr bwMode="auto">
            <a:xfrm>
              <a:off x="817563" y="2264166"/>
              <a:ext cx="3829050" cy="3830638"/>
            </a:xfrm>
            <a:prstGeom prst="ellipse">
              <a:avLst/>
            </a:prstGeom>
            <a:solidFill>
              <a:srgbClr val="FDFC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39" name="manecilla horaria"/>
            <p:cNvSpPr>
              <a:spLocks/>
            </p:cNvSpPr>
            <p:nvPr/>
          </p:nvSpPr>
          <p:spPr bwMode="auto">
            <a:xfrm>
              <a:off x="2159000" y="3253178"/>
              <a:ext cx="601663" cy="950913"/>
            </a:xfrm>
            <a:custGeom>
              <a:avLst/>
              <a:gdLst>
                <a:gd name="T0" fmla="*/ 0 w 379"/>
                <a:gd name="T1" fmla="*/ 23 h 599"/>
                <a:gd name="T2" fmla="*/ 39 w 379"/>
                <a:gd name="T3" fmla="*/ 0 h 599"/>
                <a:gd name="T4" fmla="*/ 379 w 379"/>
                <a:gd name="T5" fmla="*/ 576 h 599"/>
                <a:gd name="T6" fmla="*/ 341 w 379"/>
                <a:gd name="T7" fmla="*/ 599 h 599"/>
                <a:gd name="T8" fmla="*/ 0 w 379"/>
                <a:gd name="T9" fmla="*/ 23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9" h="599">
                  <a:moveTo>
                    <a:pt x="0" y="23"/>
                  </a:moveTo>
                  <a:lnTo>
                    <a:pt x="39" y="0"/>
                  </a:lnTo>
                  <a:lnTo>
                    <a:pt x="379" y="576"/>
                  </a:lnTo>
                  <a:lnTo>
                    <a:pt x="341" y="599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</p:grpSp>
      <p:sp>
        <p:nvSpPr>
          <p:cNvPr id="163" name="Forma libre 29"/>
          <p:cNvSpPr>
            <a:spLocks noEditPoints="1"/>
          </p:cNvSpPr>
          <p:nvPr/>
        </p:nvSpPr>
        <p:spPr bwMode="auto">
          <a:xfrm>
            <a:off x="538163" y="1986353"/>
            <a:ext cx="4387850" cy="4384675"/>
          </a:xfrm>
          <a:custGeom>
            <a:avLst/>
            <a:gdLst>
              <a:gd name="T0" fmla="*/ 897 w 1794"/>
              <a:gd name="T1" fmla="*/ 1793 h 1793"/>
              <a:gd name="T2" fmla="*/ 263 w 1794"/>
              <a:gd name="T3" fmla="*/ 1531 h 1793"/>
              <a:gd name="T4" fmla="*/ 0 w 1794"/>
              <a:gd name="T5" fmla="*/ 897 h 1793"/>
              <a:gd name="T6" fmla="*/ 263 w 1794"/>
              <a:gd name="T7" fmla="*/ 262 h 1793"/>
              <a:gd name="T8" fmla="*/ 897 w 1794"/>
              <a:gd name="T9" fmla="*/ 0 h 1793"/>
              <a:gd name="T10" fmla="*/ 1531 w 1794"/>
              <a:gd name="T11" fmla="*/ 262 h 1793"/>
              <a:gd name="T12" fmla="*/ 1794 w 1794"/>
              <a:gd name="T13" fmla="*/ 897 h 1793"/>
              <a:gd name="T14" fmla="*/ 1531 w 1794"/>
              <a:gd name="T15" fmla="*/ 1531 h 1793"/>
              <a:gd name="T16" fmla="*/ 897 w 1794"/>
              <a:gd name="T17" fmla="*/ 1793 h 1793"/>
              <a:gd name="T18" fmla="*/ 897 w 1794"/>
              <a:gd name="T19" fmla="*/ 79 h 1793"/>
              <a:gd name="T20" fmla="*/ 79 w 1794"/>
              <a:gd name="T21" fmla="*/ 897 h 1793"/>
              <a:gd name="T22" fmla="*/ 897 w 1794"/>
              <a:gd name="T23" fmla="*/ 1714 h 1793"/>
              <a:gd name="T24" fmla="*/ 1715 w 1794"/>
              <a:gd name="T25" fmla="*/ 897 h 1793"/>
              <a:gd name="T26" fmla="*/ 897 w 1794"/>
              <a:gd name="T27" fmla="*/ 79 h 1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94" h="1793">
                <a:moveTo>
                  <a:pt x="897" y="1793"/>
                </a:moveTo>
                <a:cubicBezTo>
                  <a:pt x="658" y="1793"/>
                  <a:pt x="432" y="1700"/>
                  <a:pt x="263" y="1531"/>
                </a:cubicBezTo>
                <a:cubicBezTo>
                  <a:pt x="94" y="1361"/>
                  <a:pt x="0" y="1136"/>
                  <a:pt x="0" y="897"/>
                </a:cubicBezTo>
                <a:cubicBezTo>
                  <a:pt x="0" y="657"/>
                  <a:pt x="94" y="432"/>
                  <a:pt x="263" y="262"/>
                </a:cubicBezTo>
                <a:cubicBezTo>
                  <a:pt x="432" y="93"/>
                  <a:pt x="658" y="0"/>
                  <a:pt x="897" y="0"/>
                </a:cubicBezTo>
                <a:cubicBezTo>
                  <a:pt x="1137" y="0"/>
                  <a:pt x="1362" y="93"/>
                  <a:pt x="1531" y="262"/>
                </a:cubicBezTo>
                <a:cubicBezTo>
                  <a:pt x="1701" y="432"/>
                  <a:pt x="1794" y="657"/>
                  <a:pt x="1794" y="897"/>
                </a:cubicBezTo>
                <a:cubicBezTo>
                  <a:pt x="1794" y="1136"/>
                  <a:pt x="1701" y="1361"/>
                  <a:pt x="1531" y="1531"/>
                </a:cubicBezTo>
                <a:cubicBezTo>
                  <a:pt x="1362" y="1700"/>
                  <a:pt x="1137" y="1793"/>
                  <a:pt x="897" y="1793"/>
                </a:cubicBezTo>
                <a:moveTo>
                  <a:pt x="897" y="79"/>
                </a:moveTo>
                <a:cubicBezTo>
                  <a:pt x="446" y="79"/>
                  <a:pt x="79" y="446"/>
                  <a:pt x="79" y="897"/>
                </a:cubicBezTo>
                <a:cubicBezTo>
                  <a:pt x="79" y="1348"/>
                  <a:pt x="446" y="1714"/>
                  <a:pt x="897" y="1714"/>
                </a:cubicBezTo>
                <a:cubicBezTo>
                  <a:pt x="1348" y="1714"/>
                  <a:pt x="1715" y="1348"/>
                  <a:pt x="1715" y="897"/>
                </a:cubicBezTo>
                <a:cubicBezTo>
                  <a:pt x="1715" y="446"/>
                  <a:pt x="1348" y="79"/>
                  <a:pt x="897" y="79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64" name="Forma libre 30"/>
          <p:cNvSpPr>
            <a:spLocks noEditPoints="1"/>
          </p:cNvSpPr>
          <p:nvPr/>
        </p:nvSpPr>
        <p:spPr bwMode="auto">
          <a:xfrm>
            <a:off x="711200" y="2157803"/>
            <a:ext cx="4043363" cy="4041775"/>
          </a:xfrm>
          <a:custGeom>
            <a:avLst/>
            <a:gdLst>
              <a:gd name="T0" fmla="*/ 826 w 1653"/>
              <a:gd name="T1" fmla="*/ 1653 h 1653"/>
              <a:gd name="T2" fmla="*/ 0 w 1653"/>
              <a:gd name="T3" fmla="*/ 827 h 1653"/>
              <a:gd name="T4" fmla="*/ 826 w 1653"/>
              <a:gd name="T5" fmla="*/ 0 h 1653"/>
              <a:gd name="T6" fmla="*/ 1653 w 1653"/>
              <a:gd name="T7" fmla="*/ 827 h 1653"/>
              <a:gd name="T8" fmla="*/ 826 w 1653"/>
              <a:gd name="T9" fmla="*/ 1653 h 1653"/>
              <a:gd name="T10" fmla="*/ 826 w 1653"/>
              <a:gd name="T11" fmla="*/ 49 h 1653"/>
              <a:gd name="T12" fmla="*/ 48 w 1653"/>
              <a:gd name="T13" fmla="*/ 827 h 1653"/>
              <a:gd name="T14" fmla="*/ 826 w 1653"/>
              <a:gd name="T15" fmla="*/ 1605 h 1653"/>
              <a:gd name="T16" fmla="*/ 1604 w 1653"/>
              <a:gd name="T17" fmla="*/ 827 h 1653"/>
              <a:gd name="T18" fmla="*/ 826 w 1653"/>
              <a:gd name="T19" fmla="*/ 49 h 1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53" h="1653">
                <a:moveTo>
                  <a:pt x="826" y="1653"/>
                </a:moveTo>
                <a:cubicBezTo>
                  <a:pt x="371" y="1653"/>
                  <a:pt x="0" y="1282"/>
                  <a:pt x="0" y="827"/>
                </a:cubicBezTo>
                <a:cubicBezTo>
                  <a:pt x="0" y="371"/>
                  <a:pt x="371" y="0"/>
                  <a:pt x="826" y="0"/>
                </a:cubicBezTo>
                <a:cubicBezTo>
                  <a:pt x="1282" y="0"/>
                  <a:pt x="1653" y="371"/>
                  <a:pt x="1653" y="827"/>
                </a:cubicBezTo>
                <a:cubicBezTo>
                  <a:pt x="1653" y="1282"/>
                  <a:pt x="1282" y="1653"/>
                  <a:pt x="826" y="1653"/>
                </a:cubicBezTo>
                <a:moveTo>
                  <a:pt x="826" y="49"/>
                </a:moveTo>
                <a:cubicBezTo>
                  <a:pt x="397" y="49"/>
                  <a:pt x="48" y="398"/>
                  <a:pt x="48" y="827"/>
                </a:cubicBezTo>
                <a:cubicBezTo>
                  <a:pt x="48" y="1256"/>
                  <a:pt x="397" y="1605"/>
                  <a:pt x="826" y="1605"/>
                </a:cubicBezTo>
                <a:cubicBezTo>
                  <a:pt x="1255" y="1605"/>
                  <a:pt x="1604" y="1256"/>
                  <a:pt x="1604" y="827"/>
                </a:cubicBezTo>
                <a:cubicBezTo>
                  <a:pt x="1604" y="398"/>
                  <a:pt x="1255" y="49"/>
                  <a:pt x="826" y="49"/>
                </a:cubicBezTo>
              </a:path>
            </a:pathLst>
          </a:custGeom>
          <a:solidFill>
            <a:srgbClr val="DFDE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65" name="Forma libre 31"/>
          <p:cNvSpPr>
            <a:spLocks noEditPoints="1"/>
          </p:cNvSpPr>
          <p:nvPr/>
        </p:nvSpPr>
        <p:spPr bwMode="auto">
          <a:xfrm>
            <a:off x="620713" y="2067316"/>
            <a:ext cx="4221163" cy="4222750"/>
          </a:xfrm>
          <a:custGeom>
            <a:avLst/>
            <a:gdLst>
              <a:gd name="T0" fmla="*/ 863 w 1726"/>
              <a:gd name="T1" fmla="*/ 1690 h 1727"/>
              <a:gd name="T2" fmla="*/ 37 w 1726"/>
              <a:gd name="T3" fmla="*/ 864 h 1727"/>
              <a:gd name="T4" fmla="*/ 863 w 1726"/>
              <a:gd name="T5" fmla="*/ 37 h 1727"/>
              <a:gd name="T6" fmla="*/ 1690 w 1726"/>
              <a:gd name="T7" fmla="*/ 864 h 1727"/>
              <a:gd name="T8" fmla="*/ 1690 w 1726"/>
              <a:gd name="T9" fmla="*/ 864 h 1727"/>
              <a:gd name="T10" fmla="*/ 1690 w 1726"/>
              <a:gd name="T11" fmla="*/ 864 h 1727"/>
              <a:gd name="T12" fmla="*/ 863 w 1726"/>
              <a:gd name="T13" fmla="*/ 1690 h 1727"/>
              <a:gd name="T14" fmla="*/ 863 w 1726"/>
              <a:gd name="T15" fmla="*/ 1690 h 1727"/>
              <a:gd name="T16" fmla="*/ 863 w 1726"/>
              <a:gd name="T17" fmla="*/ 0 h 1727"/>
              <a:gd name="T18" fmla="*/ 0 w 1726"/>
              <a:gd name="T19" fmla="*/ 864 h 1727"/>
              <a:gd name="T20" fmla="*/ 863 w 1726"/>
              <a:gd name="T21" fmla="*/ 1727 h 1727"/>
              <a:gd name="T22" fmla="*/ 1726 w 1726"/>
              <a:gd name="T23" fmla="*/ 864 h 1727"/>
              <a:gd name="T24" fmla="*/ 863 w 1726"/>
              <a:gd name="T25" fmla="*/ 0 h 17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6" h="1727">
                <a:moveTo>
                  <a:pt x="863" y="1690"/>
                </a:moveTo>
                <a:cubicBezTo>
                  <a:pt x="408" y="1690"/>
                  <a:pt x="37" y="1319"/>
                  <a:pt x="37" y="864"/>
                </a:cubicBezTo>
                <a:cubicBezTo>
                  <a:pt x="37" y="408"/>
                  <a:pt x="408" y="37"/>
                  <a:pt x="863" y="37"/>
                </a:cubicBezTo>
                <a:cubicBezTo>
                  <a:pt x="1319" y="37"/>
                  <a:pt x="1690" y="408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1319"/>
                  <a:pt x="1319" y="1690"/>
                  <a:pt x="863" y="1690"/>
                </a:cubicBezTo>
                <a:cubicBezTo>
                  <a:pt x="863" y="1690"/>
                  <a:pt x="863" y="1690"/>
                  <a:pt x="863" y="1690"/>
                </a:cubicBezTo>
                <a:moveTo>
                  <a:pt x="863" y="0"/>
                </a:moveTo>
                <a:cubicBezTo>
                  <a:pt x="387" y="0"/>
                  <a:pt x="0" y="388"/>
                  <a:pt x="0" y="864"/>
                </a:cubicBezTo>
                <a:cubicBezTo>
                  <a:pt x="0" y="1340"/>
                  <a:pt x="387" y="1727"/>
                  <a:pt x="863" y="1727"/>
                </a:cubicBezTo>
                <a:cubicBezTo>
                  <a:pt x="1339" y="1727"/>
                  <a:pt x="1726" y="1340"/>
                  <a:pt x="1726" y="864"/>
                </a:cubicBezTo>
                <a:cubicBezTo>
                  <a:pt x="1726" y="388"/>
                  <a:pt x="1339" y="0"/>
                  <a:pt x="863" y="0"/>
                </a:cubicBezTo>
              </a:path>
            </a:pathLst>
          </a:custGeom>
          <a:solidFill>
            <a:srgbClr val="CD4A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xmlns="" id="{04B4ABD2-FE14-4EEB-89B6-6E38CDFD8B00}"/>
              </a:ext>
            </a:extLst>
          </p:cNvPr>
          <p:cNvGrpSpPr/>
          <p:nvPr/>
        </p:nvGrpSpPr>
        <p:grpSpPr>
          <a:xfrm>
            <a:off x="2455863" y="2411803"/>
            <a:ext cx="566738" cy="566738"/>
            <a:chOff x="2455863" y="2411803"/>
            <a:chExt cx="566738" cy="566738"/>
          </a:xfrm>
        </p:grpSpPr>
        <p:sp>
          <p:nvSpPr>
            <p:cNvPr id="166" name="Elipse 32"/>
            <p:cNvSpPr>
              <a:spLocks noChangeArrowheads="1"/>
            </p:cNvSpPr>
            <p:nvPr/>
          </p:nvSpPr>
          <p:spPr bwMode="auto">
            <a:xfrm>
              <a:off x="2455863" y="2411803"/>
              <a:ext cx="566738" cy="566738"/>
            </a:xfrm>
            <a:prstGeom prst="ellipse">
              <a:avLst/>
            </a:pr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67" name="Elipse 33"/>
            <p:cNvSpPr>
              <a:spLocks noChangeArrowheads="1"/>
            </p:cNvSpPr>
            <p:nvPr/>
          </p:nvSpPr>
          <p:spPr bwMode="auto">
            <a:xfrm>
              <a:off x="2511425" y="2465778"/>
              <a:ext cx="455613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68" name="Forma libre 34"/>
            <p:cNvSpPr>
              <a:spLocks noEditPoints="1"/>
            </p:cNvSpPr>
            <p:nvPr/>
          </p:nvSpPr>
          <p:spPr bwMode="auto">
            <a:xfrm>
              <a:off x="2511425" y="2621353"/>
              <a:ext cx="9525" cy="111125"/>
            </a:xfrm>
            <a:custGeom>
              <a:avLst/>
              <a:gdLst>
                <a:gd name="T0" fmla="*/ 0 w 4"/>
                <a:gd name="T1" fmla="*/ 43 h 45"/>
                <a:gd name="T2" fmla="*/ 0 w 4"/>
                <a:gd name="T3" fmla="*/ 42 h 45"/>
                <a:gd name="T4" fmla="*/ 0 w 4"/>
                <a:gd name="T5" fmla="*/ 41 h 45"/>
                <a:gd name="T6" fmla="*/ 0 w 4"/>
                <a:gd name="T7" fmla="*/ 40 h 45"/>
                <a:gd name="T8" fmla="*/ 0 w 4"/>
                <a:gd name="T9" fmla="*/ 40 h 45"/>
                <a:gd name="T10" fmla="*/ 0 w 4"/>
                <a:gd name="T11" fmla="*/ 39 h 45"/>
                <a:gd name="T12" fmla="*/ 0 w 4"/>
                <a:gd name="T13" fmla="*/ 38 h 45"/>
                <a:gd name="T14" fmla="*/ 0 w 4"/>
                <a:gd name="T15" fmla="*/ 38 h 45"/>
                <a:gd name="T16" fmla="*/ 0 w 4"/>
                <a:gd name="T17" fmla="*/ 37 h 45"/>
                <a:gd name="T18" fmla="*/ 0 w 4"/>
                <a:gd name="T19" fmla="*/ 36 h 45"/>
                <a:gd name="T20" fmla="*/ 0 w 4"/>
                <a:gd name="T21" fmla="*/ 36 h 45"/>
                <a:gd name="T22" fmla="*/ 0 w 4"/>
                <a:gd name="T23" fmla="*/ 35 h 45"/>
                <a:gd name="T24" fmla="*/ 0 w 4"/>
                <a:gd name="T25" fmla="*/ 34 h 45"/>
                <a:gd name="T26" fmla="*/ 0 w 4"/>
                <a:gd name="T27" fmla="*/ 34 h 45"/>
                <a:gd name="T28" fmla="*/ 0 w 4"/>
                <a:gd name="T29" fmla="*/ 33 h 45"/>
                <a:gd name="T30" fmla="*/ 0 w 4"/>
                <a:gd name="T31" fmla="*/ 32 h 45"/>
                <a:gd name="T32" fmla="*/ 0 w 4"/>
                <a:gd name="T33" fmla="*/ 31 h 45"/>
                <a:gd name="T34" fmla="*/ 0 w 4"/>
                <a:gd name="T35" fmla="*/ 31 h 45"/>
                <a:gd name="T36" fmla="*/ 0 w 4"/>
                <a:gd name="T37" fmla="*/ 30 h 45"/>
                <a:gd name="T38" fmla="*/ 0 w 4"/>
                <a:gd name="T39" fmla="*/ 29 h 45"/>
                <a:gd name="T40" fmla="*/ 0 w 4"/>
                <a:gd name="T41" fmla="*/ 29 h 45"/>
                <a:gd name="T42" fmla="*/ 0 w 4"/>
                <a:gd name="T43" fmla="*/ 28 h 45"/>
                <a:gd name="T44" fmla="*/ 0 w 4"/>
                <a:gd name="T45" fmla="*/ 27 h 45"/>
                <a:gd name="T46" fmla="*/ 0 w 4"/>
                <a:gd name="T47" fmla="*/ 26 h 45"/>
                <a:gd name="T48" fmla="*/ 0 w 4"/>
                <a:gd name="T49" fmla="*/ 26 h 45"/>
                <a:gd name="T50" fmla="*/ 0 w 4"/>
                <a:gd name="T51" fmla="*/ 25 h 45"/>
                <a:gd name="T52" fmla="*/ 0 w 4"/>
                <a:gd name="T53" fmla="*/ 24 h 45"/>
                <a:gd name="T54" fmla="*/ 0 w 4"/>
                <a:gd name="T55" fmla="*/ 23 h 45"/>
                <a:gd name="T56" fmla="*/ 0 w 4"/>
                <a:gd name="T57" fmla="*/ 22 h 45"/>
                <a:gd name="T58" fmla="*/ 0 w 4"/>
                <a:gd name="T59" fmla="*/ 22 h 45"/>
                <a:gd name="T60" fmla="*/ 0 w 4"/>
                <a:gd name="T61" fmla="*/ 21 h 45"/>
                <a:gd name="T62" fmla="*/ 0 w 4"/>
                <a:gd name="T63" fmla="*/ 20 h 45"/>
                <a:gd name="T64" fmla="*/ 0 w 4"/>
                <a:gd name="T65" fmla="*/ 19 h 45"/>
                <a:gd name="T66" fmla="*/ 0 w 4"/>
                <a:gd name="T67" fmla="*/ 18 h 45"/>
                <a:gd name="T68" fmla="*/ 0 w 4"/>
                <a:gd name="T69" fmla="*/ 18 h 45"/>
                <a:gd name="T70" fmla="*/ 0 w 4"/>
                <a:gd name="T71" fmla="*/ 17 h 45"/>
                <a:gd name="T72" fmla="*/ 1 w 4"/>
                <a:gd name="T73" fmla="*/ 16 h 45"/>
                <a:gd name="T74" fmla="*/ 1 w 4"/>
                <a:gd name="T75" fmla="*/ 15 h 45"/>
                <a:gd name="T76" fmla="*/ 1 w 4"/>
                <a:gd name="T77" fmla="*/ 15 h 45"/>
                <a:gd name="T78" fmla="*/ 1 w 4"/>
                <a:gd name="T79" fmla="*/ 13 h 45"/>
                <a:gd name="T80" fmla="*/ 1 w 4"/>
                <a:gd name="T81" fmla="*/ 12 h 45"/>
                <a:gd name="T82" fmla="*/ 1 w 4"/>
                <a:gd name="T83" fmla="*/ 12 h 45"/>
                <a:gd name="T84" fmla="*/ 1 w 4"/>
                <a:gd name="T85" fmla="*/ 11 h 45"/>
                <a:gd name="T86" fmla="*/ 2 w 4"/>
                <a:gd name="T87" fmla="*/ 10 h 45"/>
                <a:gd name="T88" fmla="*/ 2 w 4"/>
                <a:gd name="T89" fmla="*/ 10 h 45"/>
                <a:gd name="T90" fmla="*/ 2 w 4"/>
                <a:gd name="T91" fmla="*/ 9 h 45"/>
                <a:gd name="T92" fmla="*/ 2 w 4"/>
                <a:gd name="T93" fmla="*/ 8 h 45"/>
                <a:gd name="T94" fmla="*/ 2 w 4"/>
                <a:gd name="T95" fmla="*/ 8 h 45"/>
                <a:gd name="T96" fmla="*/ 2 w 4"/>
                <a:gd name="T97" fmla="*/ 7 h 45"/>
                <a:gd name="T98" fmla="*/ 3 w 4"/>
                <a:gd name="T99" fmla="*/ 6 h 45"/>
                <a:gd name="T100" fmla="*/ 3 w 4"/>
                <a:gd name="T101" fmla="*/ 6 h 45"/>
                <a:gd name="T102" fmla="*/ 3 w 4"/>
                <a:gd name="T103" fmla="*/ 5 h 45"/>
                <a:gd name="T104" fmla="*/ 3 w 4"/>
                <a:gd name="T105" fmla="*/ 4 h 45"/>
                <a:gd name="T106" fmla="*/ 3 w 4"/>
                <a:gd name="T107" fmla="*/ 4 h 45"/>
                <a:gd name="T108" fmla="*/ 3 w 4"/>
                <a:gd name="T109" fmla="*/ 3 h 45"/>
                <a:gd name="T110" fmla="*/ 4 w 4"/>
                <a:gd name="T111" fmla="*/ 2 h 45"/>
                <a:gd name="T112" fmla="*/ 4 w 4"/>
                <a:gd name="T113" fmla="*/ 1 h 45"/>
                <a:gd name="T114" fmla="*/ 4 w 4"/>
                <a:gd name="T11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" h="45">
                  <a:moveTo>
                    <a:pt x="1" y="45"/>
                  </a:moveTo>
                  <a:cubicBezTo>
                    <a:pt x="1" y="45"/>
                    <a:pt x="1" y="45"/>
                    <a:pt x="1" y="45"/>
                  </a:cubicBezTo>
                  <a:cubicBezTo>
                    <a:pt x="1" y="45"/>
                    <a:pt x="1" y="45"/>
                    <a:pt x="1" y="45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9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7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5"/>
                  </a:moveTo>
                  <a:cubicBezTo>
                    <a:pt x="0" y="35"/>
                    <a:pt x="0" y="36"/>
                    <a:pt x="0" y="36"/>
                  </a:cubicBezTo>
                  <a:cubicBezTo>
                    <a:pt x="0" y="36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4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1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8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6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5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4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2"/>
                    <a:pt x="0" y="22"/>
                  </a:cubicBezTo>
                  <a:cubicBezTo>
                    <a:pt x="0" y="22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20"/>
                    <a:pt x="0" y="20"/>
                  </a:cubicBezTo>
                  <a:cubicBezTo>
                    <a:pt x="0" y="20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6"/>
                  </a:moveTo>
                  <a:cubicBezTo>
                    <a:pt x="1" y="16"/>
                    <a:pt x="0" y="16"/>
                    <a:pt x="0" y="17"/>
                  </a:cubicBezTo>
                  <a:cubicBezTo>
                    <a:pt x="0" y="16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5"/>
                    <a:pt x="1" y="15"/>
                  </a:cubicBezTo>
                  <a:cubicBezTo>
                    <a:pt x="1" y="15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2" y="11"/>
                  </a:moveTo>
                  <a:cubicBezTo>
                    <a:pt x="2" y="11"/>
                    <a:pt x="1" y="11"/>
                    <a:pt x="1" y="11"/>
                  </a:cubicBezTo>
                  <a:cubicBezTo>
                    <a:pt x="1" y="11"/>
                    <a:pt x="2" y="11"/>
                    <a:pt x="2" y="11"/>
                  </a:cubicBezTo>
                  <a:moveTo>
                    <a:pt x="2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2" y="11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9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3" y="6"/>
                  </a:moveTo>
                  <a:cubicBezTo>
                    <a:pt x="3" y="6"/>
                    <a:pt x="2" y="7"/>
                    <a:pt x="2" y="7"/>
                  </a:cubicBezTo>
                  <a:cubicBezTo>
                    <a:pt x="2" y="7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69" name="Forma libre 35"/>
            <p:cNvSpPr>
              <a:spLocks/>
            </p:cNvSpPr>
            <p:nvPr/>
          </p:nvSpPr>
          <p:spPr bwMode="auto">
            <a:xfrm>
              <a:off x="2511425" y="2494353"/>
              <a:ext cx="190500" cy="425450"/>
            </a:xfrm>
            <a:custGeom>
              <a:avLst/>
              <a:gdLst>
                <a:gd name="T0" fmla="*/ 4 w 78"/>
                <a:gd name="T1" fmla="*/ 53 h 174"/>
                <a:gd name="T2" fmla="*/ 4 w 78"/>
                <a:gd name="T3" fmla="*/ 54 h 174"/>
                <a:gd name="T4" fmla="*/ 3 w 78"/>
                <a:gd name="T5" fmla="*/ 55 h 174"/>
                <a:gd name="T6" fmla="*/ 3 w 78"/>
                <a:gd name="T7" fmla="*/ 56 h 174"/>
                <a:gd name="T8" fmla="*/ 3 w 78"/>
                <a:gd name="T9" fmla="*/ 56 h 174"/>
                <a:gd name="T10" fmla="*/ 3 w 78"/>
                <a:gd name="T11" fmla="*/ 57 h 174"/>
                <a:gd name="T12" fmla="*/ 3 w 78"/>
                <a:gd name="T13" fmla="*/ 58 h 174"/>
                <a:gd name="T14" fmla="*/ 3 w 78"/>
                <a:gd name="T15" fmla="*/ 58 h 174"/>
                <a:gd name="T16" fmla="*/ 2 w 78"/>
                <a:gd name="T17" fmla="*/ 59 h 174"/>
                <a:gd name="T18" fmla="*/ 2 w 78"/>
                <a:gd name="T19" fmla="*/ 60 h 174"/>
                <a:gd name="T20" fmla="*/ 2 w 78"/>
                <a:gd name="T21" fmla="*/ 61 h 174"/>
                <a:gd name="T22" fmla="*/ 2 w 78"/>
                <a:gd name="T23" fmla="*/ 61 h 174"/>
                <a:gd name="T24" fmla="*/ 2 w 78"/>
                <a:gd name="T25" fmla="*/ 62 h 174"/>
                <a:gd name="T26" fmla="*/ 2 w 78"/>
                <a:gd name="T27" fmla="*/ 63 h 174"/>
                <a:gd name="T28" fmla="*/ 1 w 78"/>
                <a:gd name="T29" fmla="*/ 63 h 174"/>
                <a:gd name="T30" fmla="*/ 1 w 78"/>
                <a:gd name="T31" fmla="*/ 64 h 174"/>
                <a:gd name="T32" fmla="*/ 1 w 78"/>
                <a:gd name="T33" fmla="*/ 65 h 174"/>
                <a:gd name="T34" fmla="*/ 1 w 78"/>
                <a:gd name="T35" fmla="*/ 66 h 174"/>
                <a:gd name="T36" fmla="*/ 1 w 78"/>
                <a:gd name="T37" fmla="*/ 67 h 174"/>
                <a:gd name="T38" fmla="*/ 1 w 78"/>
                <a:gd name="T39" fmla="*/ 68 h 174"/>
                <a:gd name="T40" fmla="*/ 0 w 78"/>
                <a:gd name="T41" fmla="*/ 69 h 174"/>
                <a:gd name="T42" fmla="*/ 0 w 78"/>
                <a:gd name="T43" fmla="*/ 70 h 174"/>
                <a:gd name="T44" fmla="*/ 0 w 78"/>
                <a:gd name="T45" fmla="*/ 71 h 174"/>
                <a:gd name="T46" fmla="*/ 0 w 78"/>
                <a:gd name="T47" fmla="*/ 71 h 174"/>
                <a:gd name="T48" fmla="*/ 0 w 78"/>
                <a:gd name="T49" fmla="*/ 73 h 174"/>
                <a:gd name="T50" fmla="*/ 0 w 78"/>
                <a:gd name="T51" fmla="*/ 73 h 174"/>
                <a:gd name="T52" fmla="*/ 0 w 78"/>
                <a:gd name="T53" fmla="*/ 74 h 174"/>
                <a:gd name="T54" fmla="*/ 0 w 78"/>
                <a:gd name="T55" fmla="*/ 75 h 174"/>
                <a:gd name="T56" fmla="*/ 0 w 78"/>
                <a:gd name="T57" fmla="*/ 76 h 174"/>
                <a:gd name="T58" fmla="*/ 0 w 78"/>
                <a:gd name="T59" fmla="*/ 77 h 174"/>
                <a:gd name="T60" fmla="*/ 0 w 78"/>
                <a:gd name="T61" fmla="*/ 77 h 174"/>
                <a:gd name="T62" fmla="*/ 0 w 78"/>
                <a:gd name="T63" fmla="*/ 78 h 174"/>
                <a:gd name="T64" fmla="*/ 0 w 78"/>
                <a:gd name="T65" fmla="*/ 79 h 174"/>
                <a:gd name="T66" fmla="*/ 0 w 78"/>
                <a:gd name="T67" fmla="*/ 80 h 174"/>
                <a:gd name="T68" fmla="*/ 0 w 78"/>
                <a:gd name="T69" fmla="*/ 81 h 174"/>
                <a:gd name="T70" fmla="*/ 0 w 78"/>
                <a:gd name="T71" fmla="*/ 81 h 174"/>
                <a:gd name="T72" fmla="*/ 0 w 78"/>
                <a:gd name="T73" fmla="*/ 82 h 174"/>
                <a:gd name="T74" fmla="*/ 0 w 78"/>
                <a:gd name="T75" fmla="*/ 83 h 174"/>
                <a:gd name="T76" fmla="*/ 0 w 78"/>
                <a:gd name="T77" fmla="*/ 84 h 174"/>
                <a:gd name="T78" fmla="*/ 0 w 78"/>
                <a:gd name="T79" fmla="*/ 84 h 174"/>
                <a:gd name="T80" fmla="*/ 0 w 78"/>
                <a:gd name="T81" fmla="*/ 85 h 174"/>
                <a:gd name="T82" fmla="*/ 0 w 78"/>
                <a:gd name="T83" fmla="*/ 86 h 174"/>
                <a:gd name="T84" fmla="*/ 0 w 78"/>
                <a:gd name="T85" fmla="*/ 87 h 174"/>
                <a:gd name="T86" fmla="*/ 0 w 78"/>
                <a:gd name="T87" fmla="*/ 87 h 174"/>
                <a:gd name="T88" fmla="*/ 0 w 78"/>
                <a:gd name="T89" fmla="*/ 88 h 174"/>
                <a:gd name="T90" fmla="*/ 0 w 78"/>
                <a:gd name="T91" fmla="*/ 89 h 174"/>
                <a:gd name="T92" fmla="*/ 0 w 78"/>
                <a:gd name="T93" fmla="*/ 90 h 174"/>
                <a:gd name="T94" fmla="*/ 0 w 78"/>
                <a:gd name="T95" fmla="*/ 90 h 174"/>
                <a:gd name="T96" fmla="*/ 0 w 78"/>
                <a:gd name="T97" fmla="*/ 91 h 174"/>
                <a:gd name="T98" fmla="*/ 0 w 78"/>
                <a:gd name="T99" fmla="*/ 92 h 174"/>
                <a:gd name="T100" fmla="*/ 0 w 78"/>
                <a:gd name="T101" fmla="*/ 92 h 174"/>
                <a:gd name="T102" fmla="*/ 0 w 78"/>
                <a:gd name="T103" fmla="*/ 94 h 174"/>
                <a:gd name="T104" fmla="*/ 0 w 78"/>
                <a:gd name="T105" fmla="*/ 94 h 174"/>
                <a:gd name="T106" fmla="*/ 1 w 78"/>
                <a:gd name="T107" fmla="*/ 97 h 174"/>
                <a:gd name="T108" fmla="*/ 15 w 78"/>
                <a:gd name="T109" fmla="*/ 7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8" h="174">
                  <a:moveTo>
                    <a:pt x="48" y="0"/>
                  </a:moveTo>
                  <a:cubicBezTo>
                    <a:pt x="28" y="11"/>
                    <a:pt x="12" y="30"/>
                    <a:pt x="4" y="52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4" y="52"/>
                    <a:pt x="4" y="52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3"/>
                    <a:pt x="2" y="63"/>
                  </a:cubicBezTo>
                  <a:cubicBezTo>
                    <a:pt x="2" y="63"/>
                    <a:pt x="2" y="63"/>
                    <a:pt x="2" y="63"/>
                  </a:cubicBezTo>
                  <a:cubicBezTo>
                    <a:pt x="2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0" y="68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1" y="96"/>
                    <a:pt x="1" y="97"/>
                  </a:cubicBezTo>
                  <a:cubicBezTo>
                    <a:pt x="1" y="97"/>
                    <a:pt x="1" y="97"/>
                    <a:pt x="1" y="97"/>
                  </a:cubicBezTo>
                  <a:cubicBezTo>
                    <a:pt x="7" y="136"/>
                    <a:pt x="38" y="168"/>
                    <a:pt x="78" y="174"/>
                  </a:cubicBezTo>
                  <a:cubicBezTo>
                    <a:pt x="66" y="169"/>
                    <a:pt x="55" y="162"/>
                    <a:pt x="46" y="152"/>
                  </a:cubicBezTo>
                  <a:cubicBezTo>
                    <a:pt x="33" y="139"/>
                    <a:pt x="24" y="124"/>
                    <a:pt x="19" y="106"/>
                  </a:cubicBezTo>
                  <a:cubicBezTo>
                    <a:pt x="18" y="97"/>
                    <a:pt x="16" y="87"/>
                    <a:pt x="15" y="78"/>
                  </a:cubicBezTo>
                  <a:cubicBezTo>
                    <a:pt x="15" y="77"/>
                    <a:pt x="15" y="77"/>
                    <a:pt x="15" y="77"/>
                  </a:cubicBezTo>
                  <a:cubicBezTo>
                    <a:pt x="15" y="58"/>
                    <a:pt x="20" y="40"/>
                    <a:pt x="30" y="23"/>
                  </a:cubicBezTo>
                  <a:cubicBezTo>
                    <a:pt x="35" y="16"/>
                    <a:pt x="41" y="9"/>
                    <a:pt x="46" y="2"/>
                  </a:cubicBezTo>
                  <a:cubicBezTo>
                    <a:pt x="47" y="1"/>
                    <a:pt x="48" y="1"/>
                    <a:pt x="4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70" name="Rectángulo 36"/>
            <p:cNvSpPr>
              <a:spLocks noChangeArrowheads="1"/>
            </p:cNvSpPr>
            <p:nvPr/>
          </p:nvSpPr>
          <p:spPr bwMode="auto">
            <a:xfrm>
              <a:off x="2605088" y="2592778"/>
              <a:ext cx="268288" cy="15398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71" name="Rectángulo 37"/>
            <p:cNvSpPr>
              <a:spLocks noChangeArrowheads="1"/>
            </p:cNvSpPr>
            <p:nvPr/>
          </p:nvSpPr>
          <p:spPr bwMode="auto">
            <a:xfrm>
              <a:off x="2591435" y="2499116"/>
              <a:ext cx="262892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20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174" name="Forma libre 40"/>
          <p:cNvSpPr>
            <a:spLocks noEditPoints="1"/>
          </p:cNvSpPr>
          <p:nvPr/>
        </p:nvSpPr>
        <p:spPr bwMode="auto">
          <a:xfrm>
            <a:off x="3244850" y="2851541"/>
            <a:ext cx="20638" cy="122238"/>
          </a:xfrm>
          <a:custGeom>
            <a:avLst/>
            <a:gdLst>
              <a:gd name="T0" fmla="*/ 8 w 8"/>
              <a:gd name="T1" fmla="*/ 50 h 50"/>
              <a:gd name="T2" fmla="*/ 8 w 8"/>
              <a:gd name="T3" fmla="*/ 50 h 50"/>
              <a:gd name="T4" fmla="*/ 8 w 8"/>
              <a:gd name="T5" fmla="*/ 50 h 50"/>
              <a:gd name="T6" fmla="*/ 8 w 8"/>
              <a:gd name="T7" fmla="*/ 50 h 50"/>
              <a:gd name="T8" fmla="*/ 0 w 8"/>
              <a:gd name="T9" fmla="*/ 11 h 50"/>
              <a:gd name="T10" fmla="*/ 0 w 8"/>
              <a:gd name="T11" fmla="*/ 11 h 50"/>
              <a:gd name="T12" fmla="*/ 0 w 8"/>
              <a:gd name="T13" fmla="*/ 11 h 50"/>
              <a:gd name="T14" fmla="*/ 0 w 8"/>
              <a:gd name="T15" fmla="*/ 11 h 50"/>
              <a:gd name="T16" fmla="*/ 0 w 8"/>
              <a:gd name="T17" fmla="*/ 11 h 50"/>
              <a:gd name="T18" fmla="*/ 0 w 8"/>
              <a:gd name="T19" fmla="*/ 11 h 50"/>
              <a:gd name="T20" fmla="*/ 0 w 8"/>
              <a:gd name="T21" fmla="*/ 10 h 50"/>
              <a:gd name="T22" fmla="*/ 0 w 8"/>
              <a:gd name="T23" fmla="*/ 10 h 50"/>
              <a:gd name="T24" fmla="*/ 0 w 8"/>
              <a:gd name="T25" fmla="*/ 10 h 50"/>
              <a:gd name="T26" fmla="*/ 0 w 8"/>
              <a:gd name="T27" fmla="*/ 10 h 50"/>
              <a:gd name="T28" fmla="*/ 0 w 8"/>
              <a:gd name="T29" fmla="*/ 9 h 50"/>
              <a:gd name="T30" fmla="*/ 0 w 8"/>
              <a:gd name="T31" fmla="*/ 9 h 50"/>
              <a:gd name="T32" fmla="*/ 0 w 8"/>
              <a:gd name="T33" fmla="*/ 9 h 50"/>
              <a:gd name="T34" fmla="*/ 0 w 8"/>
              <a:gd name="T35" fmla="*/ 9 h 50"/>
              <a:gd name="T36" fmla="*/ 0 w 8"/>
              <a:gd name="T37" fmla="*/ 9 h 50"/>
              <a:gd name="T38" fmla="*/ 0 w 8"/>
              <a:gd name="T39" fmla="*/ 9 h 50"/>
              <a:gd name="T40" fmla="*/ 0 w 8"/>
              <a:gd name="T41" fmla="*/ 8 h 50"/>
              <a:gd name="T42" fmla="*/ 0 w 8"/>
              <a:gd name="T43" fmla="*/ 8 h 50"/>
              <a:gd name="T44" fmla="*/ 0 w 8"/>
              <a:gd name="T45" fmla="*/ 8 h 50"/>
              <a:gd name="T46" fmla="*/ 0 w 8"/>
              <a:gd name="T47" fmla="*/ 7 h 50"/>
              <a:gd name="T48" fmla="*/ 0 w 8"/>
              <a:gd name="T49" fmla="*/ 7 h 50"/>
              <a:gd name="T50" fmla="*/ 0 w 8"/>
              <a:gd name="T51" fmla="*/ 7 h 50"/>
              <a:gd name="T52" fmla="*/ 0 w 8"/>
              <a:gd name="T53" fmla="*/ 7 h 50"/>
              <a:gd name="T54" fmla="*/ 0 w 8"/>
              <a:gd name="T55" fmla="*/ 7 h 50"/>
              <a:gd name="T56" fmla="*/ 0 w 8"/>
              <a:gd name="T57" fmla="*/ 7 h 50"/>
              <a:gd name="T58" fmla="*/ 0 w 8"/>
              <a:gd name="T59" fmla="*/ 6 h 50"/>
              <a:gd name="T60" fmla="*/ 0 w 8"/>
              <a:gd name="T61" fmla="*/ 6 h 50"/>
              <a:gd name="T62" fmla="*/ 0 w 8"/>
              <a:gd name="T63" fmla="*/ 6 h 50"/>
              <a:gd name="T64" fmla="*/ 0 w 8"/>
              <a:gd name="T65" fmla="*/ 6 h 50"/>
              <a:gd name="T66" fmla="*/ 0 w 8"/>
              <a:gd name="T67" fmla="*/ 6 h 50"/>
              <a:gd name="T68" fmla="*/ 0 w 8"/>
              <a:gd name="T69" fmla="*/ 6 h 50"/>
              <a:gd name="T70" fmla="*/ 0 w 8"/>
              <a:gd name="T71" fmla="*/ 5 h 50"/>
              <a:gd name="T72" fmla="*/ 0 w 8"/>
              <a:gd name="T73" fmla="*/ 5 h 50"/>
              <a:gd name="T74" fmla="*/ 0 w 8"/>
              <a:gd name="T75" fmla="*/ 5 h 50"/>
              <a:gd name="T76" fmla="*/ 0 w 8"/>
              <a:gd name="T77" fmla="*/ 5 h 50"/>
              <a:gd name="T78" fmla="*/ 0 w 8"/>
              <a:gd name="T79" fmla="*/ 5 h 50"/>
              <a:gd name="T80" fmla="*/ 0 w 8"/>
              <a:gd name="T81" fmla="*/ 4 h 50"/>
              <a:gd name="T82" fmla="*/ 0 w 8"/>
              <a:gd name="T83" fmla="*/ 4 h 50"/>
              <a:gd name="T84" fmla="*/ 0 w 8"/>
              <a:gd name="T85" fmla="*/ 4 h 50"/>
              <a:gd name="T86" fmla="*/ 0 w 8"/>
              <a:gd name="T87" fmla="*/ 4 h 50"/>
              <a:gd name="T88" fmla="*/ 0 w 8"/>
              <a:gd name="T89" fmla="*/ 3 h 50"/>
              <a:gd name="T90" fmla="*/ 0 w 8"/>
              <a:gd name="T91" fmla="*/ 3 h 50"/>
              <a:gd name="T92" fmla="*/ 0 w 8"/>
              <a:gd name="T93" fmla="*/ 3 h 50"/>
              <a:gd name="T94" fmla="*/ 0 w 8"/>
              <a:gd name="T95" fmla="*/ 3 h 50"/>
              <a:gd name="T96" fmla="*/ 0 w 8"/>
              <a:gd name="T97" fmla="*/ 3 h 50"/>
              <a:gd name="T98" fmla="*/ 0 w 8"/>
              <a:gd name="T99" fmla="*/ 3 h 50"/>
              <a:gd name="T100" fmla="*/ 0 w 8"/>
              <a:gd name="T101" fmla="*/ 2 h 50"/>
              <a:gd name="T102" fmla="*/ 0 w 8"/>
              <a:gd name="T103" fmla="*/ 2 h 50"/>
              <a:gd name="T104" fmla="*/ 0 w 8"/>
              <a:gd name="T105" fmla="*/ 2 h 50"/>
              <a:gd name="T106" fmla="*/ 0 w 8"/>
              <a:gd name="T107" fmla="*/ 2 h 50"/>
              <a:gd name="T108" fmla="*/ 0 w 8"/>
              <a:gd name="T109" fmla="*/ 2 h 50"/>
              <a:gd name="T110" fmla="*/ 0 w 8"/>
              <a:gd name="T111" fmla="*/ 1 h 50"/>
              <a:gd name="T112" fmla="*/ 0 w 8"/>
              <a:gd name="T113" fmla="*/ 0 h 50"/>
              <a:gd name="T114" fmla="*/ 0 w 8"/>
              <a:gd name="T115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8" h="50">
                <a:moveTo>
                  <a:pt x="8" y="50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50"/>
                </a:cubicBezTo>
                <a:moveTo>
                  <a:pt x="8" y="50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50"/>
                </a:cubicBezTo>
                <a:moveTo>
                  <a:pt x="8" y="49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49"/>
                </a:cubicBezTo>
                <a:moveTo>
                  <a:pt x="0" y="11"/>
                </a:moveTo>
                <a:cubicBezTo>
                  <a:pt x="0" y="25"/>
                  <a:pt x="2" y="38"/>
                  <a:pt x="8" y="49"/>
                </a:cubicBezTo>
                <a:cubicBezTo>
                  <a:pt x="2" y="38"/>
                  <a:pt x="0" y="25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0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8"/>
                </a:moveTo>
                <a:cubicBezTo>
                  <a:pt x="0" y="8"/>
                  <a:pt x="0" y="8"/>
                  <a:pt x="0" y="9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7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5"/>
                </a:moveTo>
                <a:cubicBezTo>
                  <a:pt x="0" y="5"/>
                  <a:pt x="0" y="6"/>
                  <a:pt x="0" y="6"/>
                </a:cubicBezTo>
                <a:cubicBezTo>
                  <a:pt x="0" y="6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3"/>
                </a:moveTo>
                <a:cubicBezTo>
                  <a:pt x="0" y="3"/>
                  <a:pt x="0" y="3"/>
                  <a:pt x="0" y="4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2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xmlns="" id="{554BC15E-0F67-413C-BCAA-69BA3F5C4222}"/>
              </a:ext>
            </a:extLst>
          </p:cNvPr>
          <p:cNvGrpSpPr/>
          <p:nvPr/>
        </p:nvGrpSpPr>
        <p:grpSpPr>
          <a:xfrm>
            <a:off x="3334544" y="2662628"/>
            <a:ext cx="573088" cy="573088"/>
            <a:chOff x="3334544" y="2662628"/>
            <a:chExt cx="573088" cy="573088"/>
          </a:xfrm>
        </p:grpSpPr>
        <p:sp>
          <p:nvSpPr>
            <p:cNvPr id="172" name="Forma libre 38"/>
            <p:cNvSpPr>
              <a:spLocks/>
            </p:cNvSpPr>
            <p:nvPr/>
          </p:nvSpPr>
          <p:spPr bwMode="auto">
            <a:xfrm>
              <a:off x="3334544" y="2662628"/>
              <a:ext cx="573088" cy="573088"/>
            </a:xfrm>
            <a:custGeom>
              <a:avLst/>
              <a:gdLst>
                <a:gd name="T0" fmla="*/ 115 w 234"/>
                <a:gd name="T1" fmla="*/ 233 h 234"/>
                <a:gd name="T2" fmla="*/ 233 w 234"/>
                <a:gd name="T3" fmla="*/ 118 h 234"/>
                <a:gd name="T4" fmla="*/ 119 w 234"/>
                <a:gd name="T5" fmla="*/ 1 h 234"/>
                <a:gd name="T6" fmla="*/ 1 w 234"/>
                <a:gd name="T7" fmla="*/ 115 h 234"/>
                <a:gd name="T8" fmla="*/ 115 w 234"/>
                <a:gd name="T9" fmla="*/ 233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234">
                  <a:moveTo>
                    <a:pt x="115" y="233"/>
                  </a:moveTo>
                  <a:cubicBezTo>
                    <a:pt x="179" y="234"/>
                    <a:pt x="232" y="182"/>
                    <a:pt x="233" y="118"/>
                  </a:cubicBezTo>
                  <a:cubicBezTo>
                    <a:pt x="234" y="54"/>
                    <a:pt x="183" y="1"/>
                    <a:pt x="119" y="1"/>
                  </a:cubicBezTo>
                  <a:cubicBezTo>
                    <a:pt x="55" y="0"/>
                    <a:pt x="2" y="51"/>
                    <a:pt x="1" y="115"/>
                  </a:cubicBezTo>
                  <a:cubicBezTo>
                    <a:pt x="0" y="179"/>
                    <a:pt x="51" y="232"/>
                    <a:pt x="115" y="233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73" name="Forma libre 39"/>
            <p:cNvSpPr>
              <a:spLocks/>
            </p:cNvSpPr>
            <p:nvPr/>
          </p:nvSpPr>
          <p:spPr bwMode="auto">
            <a:xfrm>
              <a:off x="3391694" y="2716603"/>
              <a:ext cx="458788" cy="461963"/>
            </a:xfrm>
            <a:custGeom>
              <a:avLst/>
              <a:gdLst>
                <a:gd name="T0" fmla="*/ 93 w 188"/>
                <a:gd name="T1" fmla="*/ 188 h 189"/>
                <a:gd name="T2" fmla="*/ 188 w 188"/>
                <a:gd name="T3" fmla="*/ 96 h 189"/>
                <a:gd name="T4" fmla="*/ 95 w 188"/>
                <a:gd name="T5" fmla="*/ 1 h 189"/>
                <a:gd name="T6" fmla="*/ 1 w 188"/>
                <a:gd name="T7" fmla="*/ 93 h 189"/>
                <a:gd name="T8" fmla="*/ 93 w 188"/>
                <a:gd name="T9" fmla="*/ 188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8" h="189">
                  <a:moveTo>
                    <a:pt x="93" y="188"/>
                  </a:moveTo>
                  <a:cubicBezTo>
                    <a:pt x="144" y="189"/>
                    <a:pt x="187" y="147"/>
                    <a:pt x="188" y="96"/>
                  </a:cubicBezTo>
                  <a:cubicBezTo>
                    <a:pt x="188" y="44"/>
                    <a:pt x="147" y="2"/>
                    <a:pt x="95" y="1"/>
                  </a:cubicBezTo>
                  <a:cubicBezTo>
                    <a:pt x="44" y="0"/>
                    <a:pt x="1" y="42"/>
                    <a:pt x="1" y="93"/>
                  </a:cubicBezTo>
                  <a:cubicBezTo>
                    <a:pt x="0" y="145"/>
                    <a:pt x="41" y="187"/>
                    <a:pt x="93" y="188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75" name="Forma libre 41"/>
            <p:cNvSpPr>
              <a:spLocks/>
            </p:cNvSpPr>
            <p:nvPr/>
          </p:nvSpPr>
          <p:spPr bwMode="auto">
            <a:xfrm>
              <a:off x="3393281" y="2746765"/>
              <a:ext cx="188913" cy="427038"/>
            </a:xfrm>
            <a:custGeom>
              <a:avLst/>
              <a:gdLst>
                <a:gd name="T0" fmla="*/ 0 w 77"/>
                <a:gd name="T1" fmla="*/ 71 h 175"/>
                <a:gd name="T2" fmla="*/ 0 w 77"/>
                <a:gd name="T3" fmla="*/ 72 h 175"/>
                <a:gd name="T4" fmla="*/ 0 w 77"/>
                <a:gd name="T5" fmla="*/ 73 h 175"/>
                <a:gd name="T6" fmla="*/ 0 w 77"/>
                <a:gd name="T7" fmla="*/ 73 h 175"/>
                <a:gd name="T8" fmla="*/ 0 w 77"/>
                <a:gd name="T9" fmla="*/ 73 h 175"/>
                <a:gd name="T10" fmla="*/ 0 w 77"/>
                <a:gd name="T11" fmla="*/ 73 h 175"/>
                <a:gd name="T12" fmla="*/ 0 w 77"/>
                <a:gd name="T13" fmla="*/ 74 h 175"/>
                <a:gd name="T14" fmla="*/ 0 w 77"/>
                <a:gd name="T15" fmla="*/ 74 h 175"/>
                <a:gd name="T16" fmla="*/ 0 w 77"/>
                <a:gd name="T17" fmla="*/ 74 h 175"/>
                <a:gd name="T18" fmla="*/ 0 w 77"/>
                <a:gd name="T19" fmla="*/ 75 h 175"/>
                <a:gd name="T20" fmla="*/ 0 w 77"/>
                <a:gd name="T21" fmla="*/ 75 h 175"/>
                <a:gd name="T22" fmla="*/ 0 w 77"/>
                <a:gd name="T23" fmla="*/ 75 h 175"/>
                <a:gd name="T24" fmla="*/ 0 w 77"/>
                <a:gd name="T25" fmla="*/ 76 h 175"/>
                <a:gd name="T26" fmla="*/ 0 w 77"/>
                <a:gd name="T27" fmla="*/ 76 h 175"/>
                <a:gd name="T28" fmla="*/ 0 w 77"/>
                <a:gd name="T29" fmla="*/ 76 h 175"/>
                <a:gd name="T30" fmla="*/ 0 w 77"/>
                <a:gd name="T31" fmla="*/ 76 h 175"/>
                <a:gd name="T32" fmla="*/ 0 w 77"/>
                <a:gd name="T33" fmla="*/ 77 h 175"/>
                <a:gd name="T34" fmla="*/ 0 w 77"/>
                <a:gd name="T35" fmla="*/ 77 h 175"/>
                <a:gd name="T36" fmla="*/ 0 w 77"/>
                <a:gd name="T37" fmla="*/ 77 h 175"/>
                <a:gd name="T38" fmla="*/ 0 w 77"/>
                <a:gd name="T39" fmla="*/ 78 h 175"/>
                <a:gd name="T40" fmla="*/ 0 w 77"/>
                <a:gd name="T41" fmla="*/ 78 h 175"/>
                <a:gd name="T42" fmla="*/ 0 w 77"/>
                <a:gd name="T43" fmla="*/ 78 h 175"/>
                <a:gd name="T44" fmla="*/ 0 w 77"/>
                <a:gd name="T45" fmla="*/ 78 h 175"/>
                <a:gd name="T46" fmla="*/ 0 w 77"/>
                <a:gd name="T47" fmla="*/ 79 h 175"/>
                <a:gd name="T48" fmla="*/ 0 w 77"/>
                <a:gd name="T49" fmla="*/ 79 h 175"/>
                <a:gd name="T50" fmla="*/ 0 w 77"/>
                <a:gd name="T51" fmla="*/ 79 h 175"/>
                <a:gd name="T52" fmla="*/ 0 w 77"/>
                <a:gd name="T53" fmla="*/ 80 h 175"/>
                <a:gd name="T54" fmla="*/ 0 w 77"/>
                <a:gd name="T55" fmla="*/ 80 h 175"/>
                <a:gd name="T56" fmla="*/ 0 w 77"/>
                <a:gd name="T57" fmla="*/ 80 h 175"/>
                <a:gd name="T58" fmla="*/ 0 w 77"/>
                <a:gd name="T59" fmla="*/ 81 h 175"/>
                <a:gd name="T60" fmla="*/ 0 w 77"/>
                <a:gd name="T61" fmla="*/ 81 h 175"/>
                <a:gd name="T62" fmla="*/ 0 w 77"/>
                <a:gd name="T63" fmla="*/ 81 h 175"/>
                <a:gd name="T64" fmla="*/ 0 w 77"/>
                <a:gd name="T65" fmla="*/ 82 h 175"/>
                <a:gd name="T66" fmla="*/ 0 w 77"/>
                <a:gd name="T67" fmla="*/ 82 h 175"/>
                <a:gd name="T68" fmla="*/ 0 w 77"/>
                <a:gd name="T69" fmla="*/ 82 h 175"/>
                <a:gd name="T70" fmla="*/ 8 w 77"/>
                <a:gd name="T71" fmla="*/ 120 h 175"/>
                <a:gd name="T72" fmla="*/ 8 w 77"/>
                <a:gd name="T73" fmla="*/ 121 h 175"/>
                <a:gd name="T74" fmla="*/ 8 w 77"/>
                <a:gd name="T75" fmla="*/ 121 h 175"/>
                <a:gd name="T76" fmla="*/ 8 w 77"/>
                <a:gd name="T77" fmla="*/ 121 h 175"/>
                <a:gd name="T78" fmla="*/ 45 w 77"/>
                <a:gd name="T79" fmla="*/ 152 h 175"/>
                <a:gd name="T80" fmla="*/ 15 w 77"/>
                <a:gd name="T81" fmla="*/ 77 h 175"/>
                <a:gd name="T82" fmla="*/ 30 w 77"/>
                <a:gd name="T83" fmla="*/ 23 h 175"/>
                <a:gd name="T84" fmla="*/ 50 w 77"/>
                <a:gd name="T85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7" h="175">
                  <a:moveTo>
                    <a:pt x="50" y="0"/>
                  </a:moveTo>
                  <a:cubicBezTo>
                    <a:pt x="23" y="14"/>
                    <a:pt x="4" y="40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96"/>
                    <a:pt x="2" y="109"/>
                    <a:pt x="8" y="120"/>
                  </a:cubicBezTo>
                  <a:cubicBezTo>
                    <a:pt x="8" y="120"/>
                    <a:pt x="8" y="120"/>
                    <a:pt x="8" y="120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20" y="149"/>
                    <a:pt x="46" y="169"/>
                    <a:pt x="77" y="175"/>
                  </a:cubicBezTo>
                  <a:cubicBezTo>
                    <a:pt x="65" y="169"/>
                    <a:pt x="54" y="162"/>
                    <a:pt x="45" y="152"/>
                  </a:cubicBezTo>
                  <a:cubicBezTo>
                    <a:pt x="32" y="139"/>
                    <a:pt x="23" y="123"/>
                    <a:pt x="19" y="105"/>
                  </a:cubicBezTo>
                  <a:cubicBezTo>
                    <a:pt x="18" y="96"/>
                    <a:pt x="16" y="87"/>
                    <a:pt x="15" y="77"/>
                  </a:cubicBezTo>
                  <a:cubicBezTo>
                    <a:pt x="15" y="77"/>
                    <a:pt x="15" y="76"/>
                    <a:pt x="15" y="76"/>
                  </a:cubicBezTo>
                  <a:cubicBezTo>
                    <a:pt x="16" y="57"/>
                    <a:pt x="21" y="39"/>
                    <a:pt x="30" y="23"/>
                  </a:cubicBezTo>
                  <a:cubicBezTo>
                    <a:pt x="36" y="16"/>
                    <a:pt x="42" y="9"/>
                    <a:pt x="47" y="2"/>
                  </a:cubicBezTo>
                  <a:cubicBezTo>
                    <a:pt x="48" y="1"/>
                    <a:pt x="49" y="0"/>
                    <a:pt x="50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76" name="Rectángulo 42"/>
            <p:cNvSpPr>
              <a:spLocks noChangeArrowheads="1"/>
            </p:cNvSpPr>
            <p:nvPr/>
          </p:nvSpPr>
          <p:spPr bwMode="auto">
            <a:xfrm>
              <a:off x="3563144" y="2846778"/>
              <a:ext cx="122238" cy="15398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77" name="Rectángulo 43"/>
            <p:cNvSpPr>
              <a:spLocks noChangeArrowheads="1"/>
            </p:cNvSpPr>
            <p:nvPr/>
          </p:nvSpPr>
          <p:spPr bwMode="auto">
            <a:xfrm>
              <a:off x="3550761" y="2753115"/>
              <a:ext cx="131446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i="0" u="none" strike="noStrike" cap="none" normalizeH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2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180" name="Forma libre 46"/>
          <p:cNvSpPr>
            <a:spLocks noEditPoints="1"/>
          </p:cNvSpPr>
          <p:nvPr/>
        </p:nvSpPr>
        <p:spPr bwMode="auto">
          <a:xfrm>
            <a:off x="3786188" y="3272228"/>
            <a:ext cx="46038" cy="188913"/>
          </a:xfrm>
          <a:custGeom>
            <a:avLst/>
            <a:gdLst>
              <a:gd name="T0" fmla="*/ 3 w 19"/>
              <a:gd name="T1" fmla="*/ 76 h 77"/>
              <a:gd name="T2" fmla="*/ 3 w 19"/>
              <a:gd name="T3" fmla="*/ 76 h 77"/>
              <a:gd name="T4" fmla="*/ 3 w 19"/>
              <a:gd name="T5" fmla="*/ 76 h 77"/>
              <a:gd name="T6" fmla="*/ 3 w 19"/>
              <a:gd name="T7" fmla="*/ 75 h 77"/>
              <a:gd name="T8" fmla="*/ 3 w 19"/>
              <a:gd name="T9" fmla="*/ 75 h 77"/>
              <a:gd name="T10" fmla="*/ 3 w 19"/>
              <a:gd name="T11" fmla="*/ 75 h 77"/>
              <a:gd name="T12" fmla="*/ 3 w 19"/>
              <a:gd name="T13" fmla="*/ 74 h 77"/>
              <a:gd name="T14" fmla="*/ 3 w 19"/>
              <a:gd name="T15" fmla="*/ 74 h 77"/>
              <a:gd name="T16" fmla="*/ 3 w 19"/>
              <a:gd name="T17" fmla="*/ 74 h 77"/>
              <a:gd name="T18" fmla="*/ 2 w 19"/>
              <a:gd name="T19" fmla="*/ 73 h 77"/>
              <a:gd name="T20" fmla="*/ 2 w 19"/>
              <a:gd name="T21" fmla="*/ 73 h 77"/>
              <a:gd name="T22" fmla="*/ 2 w 19"/>
              <a:gd name="T23" fmla="*/ 72 h 77"/>
              <a:gd name="T24" fmla="*/ 2 w 19"/>
              <a:gd name="T25" fmla="*/ 72 h 77"/>
              <a:gd name="T26" fmla="*/ 2 w 19"/>
              <a:gd name="T27" fmla="*/ 71 h 77"/>
              <a:gd name="T28" fmla="*/ 2 w 19"/>
              <a:gd name="T29" fmla="*/ 71 h 77"/>
              <a:gd name="T30" fmla="*/ 2 w 19"/>
              <a:gd name="T31" fmla="*/ 71 h 77"/>
              <a:gd name="T32" fmla="*/ 2 w 19"/>
              <a:gd name="T33" fmla="*/ 70 h 77"/>
              <a:gd name="T34" fmla="*/ 2 w 19"/>
              <a:gd name="T35" fmla="*/ 70 h 77"/>
              <a:gd name="T36" fmla="*/ 2 w 19"/>
              <a:gd name="T37" fmla="*/ 69 h 77"/>
              <a:gd name="T38" fmla="*/ 2 w 19"/>
              <a:gd name="T39" fmla="*/ 69 h 77"/>
              <a:gd name="T40" fmla="*/ 2 w 19"/>
              <a:gd name="T41" fmla="*/ 69 h 77"/>
              <a:gd name="T42" fmla="*/ 2 w 19"/>
              <a:gd name="T43" fmla="*/ 68 h 77"/>
              <a:gd name="T44" fmla="*/ 2 w 19"/>
              <a:gd name="T45" fmla="*/ 68 h 77"/>
              <a:gd name="T46" fmla="*/ 2 w 19"/>
              <a:gd name="T47" fmla="*/ 68 h 77"/>
              <a:gd name="T48" fmla="*/ 1 w 19"/>
              <a:gd name="T49" fmla="*/ 67 h 77"/>
              <a:gd name="T50" fmla="*/ 1 w 19"/>
              <a:gd name="T51" fmla="*/ 67 h 77"/>
              <a:gd name="T52" fmla="*/ 1 w 19"/>
              <a:gd name="T53" fmla="*/ 67 h 77"/>
              <a:gd name="T54" fmla="*/ 1 w 19"/>
              <a:gd name="T55" fmla="*/ 66 h 77"/>
              <a:gd name="T56" fmla="*/ 1 w 19"/>
              <a:gd name="T57" fmla="*/ 66 h 77"/>
              <a:gd name="T58" fmla="*/ 1 w 19"/>
              <a:gd name="T59" fmla="*/ 65 h 77"/>
              <a:gd name="T60" fmla="*/ 1 w 19"/>
              <a:gd name="T61" fmla="*/ 65 h 77"/>
              <a:gd name="T62" fmla="*/ 1 w 19"/>
              <a:gd name="T63" fmla="*/ 65 h 77"/>
              <a:gd name="T64" fmla="*/ 1 w 19"/>
              <a:gd name="T65" fmla="*/ 64 h 77"/>
              <a:gd name="T66" fmla="*/ 1 w 19"/>
              <a:gd name="T67" fmla="*/ 64 h 77"/>
              <a:gd name="T68" fmla="*/ 1 w 19"/>
              <a:gd name="T69" fmla="*/ 64 h 77"/>
              <a:gd name="T70" fmla="*/ 1 w 19"/>
              <a:gd name="T71" fmla="*/ 63 h 77"/>
              <a:gd name="T72" fmla="*/ 1 w 19"/>
              <a:gd name="T73" fmla="*/ 63 h 77"/>
              <a:gd name="T74" fmla="*/ 1 w 19"/>
              <a:gd name="T75" fmla="*/ 62 h 77"/>
              <a:gd name="T76" fmla="*/ 1 w 19"/>
              <a:gd name="T77" fmla="*/ 62 h 77"/>
              <a:gd name="T78" fmla="*/ 1 w 19"/>
              <a:gd name="T79" fmla="*/ 61 h 77"/>
              <a:gd name="T80" fmla="*/ 1 w 19"/>
              <a:gd name="T81" fmla="*/ 61 h 77"/>
              <a:gd name="T82" fmla="*/ 1 w 19"/>
              <a:gd name="T83" fmla="*/ 61 h 77"/>
              <a:gd name="T84" fmla="*/ 1 w 19"/>
              <a:gd name="T85" fmla="*/ 60 h 77"/>
              <a:gd name="T86" fmla="*/ 1 w 19"/>
              <a:gd name="T87" fmla="*/ 60 h 77"/>
              <a:gd name="T88" fmla="*/ 1 w 19"/>
              <a:gd name="T89" fmla="*/ 60 h 77"/>
              <a:gd name="T90" fmla="*/ 18 w 19"/>
              <a:gd name="T91" fmla="*/ 0 h 77"/>
              <a:gd name="T92" fmla="*/ 18 w 19"/>
              <a:gd name="T93" fmla="*/ 0 h 77"/>
              <a:gd name="T94" fmla="*/ 19 w 19"/>
              <a:gd name="T95" fmla="*/ 0 h 77"/>
              <a:gd name="T96" fmla="*/ 19 w 19"/>
              <a:gd name="T97" fmla="*/ 0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" h="77">
                <a:moveTo>
                  <a:pt x="3" y="77"/>
                </a:moveTo>
                <a:cubicBezTo>
                  <a:pt x="3" y="77"/>
                  <a:pt x="3" y="77"/>
                  <a:pt x="3" y="77"/>
                </a:cubicBezTo>
                <a:cubicBezTo>
                  <a:pt x="3" y="77"/>
                  <a:pt x="3" y="77"/>
                  <a:pt x="3" y="77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4"/>
                </a:moveTo>
                <a:cubicBezTo>
                  <a:pt x="3" y="74"/>
                  <a:pt x="3" y="75"/>
                  <a:pt x="3" y="75"/>
                </a:cubicBezTo>
                <a:cubicBezTo>
                  <a:pt x="3" y="75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2" y="73"/>
                </a:moveTo>
                <a:cubicBezTo>
                  <a:pt x="2" y="73"/>
                  <a:pt x="2" y="73"/>
                  <a:pt x="2" y="73"/>
                </a:cubicBezTo>
                <a:cubicBezTo>
                  <a:pt x="2" y="73"/>
                  <a:pt x="2" y="73"/>
                  <a:pt x="2" y="73"/>
                </a:cubicBezTo>
                <a:moveTo>
                  <a:pt x="2" y="73"/>
                </a:moveTo>
                <a:cubicBezTo>
                  <a:pt x="2" y="73"/>
                  <a:pt x="2" y="73"/>
                  <a:pt x="2" y="73"/>
                </a:cubicBezTo>
                <a:cubicBezTo>
                  <a:pt x="2" y="73"/>
                  <a:pt x="2" y="73"/>
                  <a:pt x="2" y="73"/>
                </a:cubicBezTo>
                <a:moveTo>
                  <a:pt x="2" y="72"/>
                </a:moveTo>
                <a:cubicBezTo>
                  <a:pt x="2" y="72"/>
                  <a:pt x="2" y="72"/>
                  <a:pt x="2" y="73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69"/>
                </a:moveTo>
                <a:cubicBezTo>
                  <a:pt x="2" y="69"/>
                  <a:pt x="2" y="70"/>
                  <a:pt x="2" y="70"/>
                </a:cubicBezTo>
                <a:cubicBezTo>
                  <a:pt x="2" y="70"/>
                  <a:pt x="2" y="69"/>
                  <a:pt x="2" y="69"/>
                </a:cubicBezTo>
                <a:moveTo>
                  <a:pt x="2" y="69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9"/>
                </a:cubicBezTo>
                <a:moveTo>
                  <a:pt x="2" y="69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9"/>
                </a:cubicBezTo>
                <a:moveTo>
                  <a:pt x="2" y="68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1" y="67"/>
                </a:moveTo>
                <a:cubicBezTo>
                  <a:pt x="1" y="67"/>
                  <a:pt x="1" y="67"/>
                  <a:pt x="1" y="68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5"/>
                </a:moveTo>
                <a:cubicBezTo>
                  <a:pt x="1" y="65"/>
                  <a:pt x="1" y="66"/>
                  <a:pt x="1" y="66"/>
                </a:cubicBezTo>
                <a:cubicBezTo>
                  <a:pt x="1" y="66"/>
                  <a:pt x="1" y="65"/>
                  <a:pt x="1" y="65"/>
                </a:cubicBezTo>
                <a:moveTo>
                  <a:pt x="1" y="65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5"/>
                </a:cubicBezTo>
                <a:moveTo>
                  <a:pt x="1" y="65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5"/>
                </a:cubicBezTo>
                <a:moveTo>
                  <a:pt x="1" y="64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3"/>
                </a:moveTo>
                <a:cubicBezTo>
                  <a:pt x="1" y="63"/>
                  <a:pt x="1" y="63"/>
                  <a:pt x="1" y="64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1"/>
                </a:moveTo>
                <a:cubicBezTo>
                  <a:pt x="1" y="61"/>
                  <a:pt x="1" y="62"/>
                  <a:pt x="1" y="62"/>
                </a:cubicBezTo>
                <a:cubicBezTo>
                  <a:pt x="1" y="62"/>
                  <a:pt x="1" y="61"/>
                  <a:pt x="1" y="61"/>
                </a:cubicBezTo>
                <a:moveTo>
                  <a:pt x="1" y="61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1"/>
                </a:cubicBezTo>
                <a:moveTo>
                  <a:pt x="1" y="61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1"/>
                </a:cubicBezTo>
                <a:moveTo>
                  <a:pt x="1" y="60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8" y="1"/>
                </a:moveTo>
                <a:cubicBezTo>
                  <a:pt x="6" y="17"/>
                  <a:pt x="0" y="38"/>
                  <a:pt x="1" y="60"/>
                </a:cubicBezTo>
                <a:cubicBezTo>
                  <a:pt x="0" y="38"/>
                  <a:pt x="6" y="17"/>
                  <a:pt x="18" y="1"/>
                </a:cubicBezTo>
                <a:moveTo>
                  <a:pt x="18" y="0"/>
                </a:moveTo>
                <a:cubicBezTo>
                  <a:pt x="18" y="0"/>
                  <a:pt x="18" y="0"/>
                  <a:pt x="18" y="1"/>
                </a:cubicBezTo>
                <a:cubicBezTo>
                  <a:pt x="18" y="0"/>
                  <a:pt x="18" y="0"/>
                  <a:pt x="18" y="0"/>
                </a:cubicBezTo>
                <a:moveTo>
                  <a:pt x="19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xmlns="" id="{2227FE7F-F2F7-4BCC-9F59-3BB9B1F19738}"/>
              </a:ext>
            </a:extLst>
          </p:cNvPr>
          <p:cNvGrpSpPr/>
          <p:nvPr/>
        </p:nvGrpSpPr>
        <p:grpSpPr>
          <a:xfrm>
            <a:off x="3912394" y="3413764"/>
            <a:ext cx="585788" cy="587375"/>
            <a:chOff x="3912394" y="3413764"/>
            <a:chExt cx="585788" cy="587375"/>
          </a:xfrm>
        </p:grpSpPr>
        <p:sp>
          <p:nvSpPr>
            <p:cNvPr id="178" name="Forma libre 44"/>
            <p:cNvSpPr>
              <a:spLocks/>
            </p:cNvSpPr>
            <p:nvPr/>
          </p:nvSpPr>
          <p:spPr bwMode="auto">
            <a:xfrm>
              <a:off x="3912394" y="3413764"/>
              <a:ext cx="585788" cy="587375"/>
            </a:xfrm>
            <a:custGeom>
              <a:avLst/>
              <a:gdLst>
                <a:gd name="T0" fmla="*/ 127 w 240"/>
                <a:gd name="T1" fmla="*/ 236 h 240"/>
                <a:gd name="T2" fmla="*/ 236 w 240"/>
                <a:gd name="T3" fmla="*/ 113 h 240"/>
                <a:gd name="T4" fmla="*/ 113 w 240"/>
                <a:gd name="T5" fmla="*/ 4 h 240"/>
                <a:gd name="T6" fmla="*/ 4 w 240"/>
                <a:gd name="T7" fmla="*/ 127 h 240"/>
                <a:gd name="T8" fmla="*/ 127 w 240"/>
                <a:gd name="T9" fmla="*/ 2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240">
                  <a:moveTo>
                    <a:pt x="127" y="236"/>
                  </a:moveTo>
                  <a:cubicBezTo>
                    <a:pt x="191" y="232"/>
                    <a:pt x="240" y="177"/>
                    <a:pt x="236" y="113"/>
                  </a:cubicBezTo>
                  <a:cubicBezTo>
                    <a:pt x="232" y="49"/>
                    <a:pt x="177" y="0"/>
                    <a:pt x="113" y="4"/>
                  </a:cubicBezTo>
                  <a:cubicBezTo>
                    <a:pt x="49" y="8"/>
                    <a:pt x="0" y="63"/>
                    <a:pt x="4" y="127"/>
                  </a:cubicBezTo>
                  <a:cubicBezTo>
                    <a:pt x="8" y="191"/>
                    <a:pt x="63" y="240"/>
                    <a:pt x="127" y="236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79" name="Forma libre 45"/>
            <p:cNvSpPr>
              <a:spLocks/>
            </p:cNvSpPr>
            <p:nvPr/>
          </p:nvSpPr>
          <p:spPr bwMode="auto">
            <a:xfrm>
              <a:off x="3971131" y="3469327"/>
              <a:ext cx="471488" cy="473075"/>
            </a:xfrm>
            <a:custGeom>
              <a:avLst/>
              <a:gdLst>
                <a:gd name="T0" fmla="*/ 102 w 193"/>
                <a:gd name="T1" fmla="*/ 190 h 193"/>
                <a:gd name="T2" fmla="*/ 189 w 193"/>
                <a:gd name="T3" fmla="*/ 91 h 193"/>
                <a:gd name="T4" fmla="*/ 90 w 193"/>
                <a:gd name="T5" fmla="*/ 4 h 193"/>
                <a:gd name="T6" fmla="*/ 3 w 193"/>
                <a:gd name="T7" fmla="*/ 103 h 193"/>
                <a:gd name="T8" fmla="*/ 102 w 193"/>
                <a:gd name="T9" fmla="*/ 19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190"/>
                  </a:moveTo>
                  <a:cubicBezTo>
                    <a:pt x="153" y="187"/>
                    <a:pt x="193" y="143"/>
                    <a:pt x="189" y="91"/>
                  </a:cubicBezTo>
                  <a:cubicBezTo>
                    <a:pt x="186" y="40"/>
                    <a:pt x="142" y="0"/>
                    <a:pt x="90" y="4"/>
                  </a:cubicBezTo>
                  <a:cubicBezTo>
                    <a:pt x="39" y="7"/>
                    <a:pt x="0" y="51"/>
                    <a:pt x="3" y="103"/>
                  </a:cubicBezTo>
                  <a:cubicBezTo>
                    <a:pt x="6" y="154"/>
                    <a:pt x="50" y="193"/>
                    <a:pt x="102" y="19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81" name="Forma libre 47"/>
            <p:cNvSpPr>
              <a:spLocks/>
            </p:cNvSpPr>
            <p:nvPr/>
          </p:nvSpPr>
          <p:spPr bwMode="auto">
            <a:xfrm>
              <a:off x="3975894" y="3513777"/>
              <a:ext cx="207963" cy="420688"/>
            </a:xfrm>
            <a:custGeom>
              <a:avLst/>
              <a:gdLst>
                <a:gd name="T0" fmla="*/ 19 w 85"/>
                <a:gd name="T1" fmla="*/ 24 h 172"/>
                <a:gd name="T2" fmla="*/ 19 w 85"/>
                <a:gd name="T3" fmla="*/ 24 h 172"/>
                <a:gd name="T4" fmla="*/ 18 w 85"/>
                <a:gd name="T5" fmla="*/ 24 h 172"/>
                <a:gd name="T6" fmla="*/ 18 w 85"/>
                <a:gd name="T7" fmla="*/ 25 h 172"/>
                <a:gd name="T8" fmla="*/ 1 w 85"/>
                <a:gd name="T9" fmla="*/ 84 h 172"/>
                <a:gd name="T10" fmla="*/ 1 w 85"/>
                <a:gd name="T11" fmla="*/ 84 h 172"/>
                <a:gd name="T12" fmla="*/ 1 w 85"/>
                <a:gd name="T13" fmla="*/ 85 h 172"/>
                <a:gd name="T14" fmla="*/ 1 w 85"/>
                <a:gd name="T15" fmla="*/ 85 h 172"/>
                <a:gd name="T16" fmla="*/ 1 w 85"/>
                <a:gd name="T17" fmla="*/ 85 h 172"/>
                <a:gd name="T18" fmla="*/ 1 w 85"/>
                <a:gd name="T19" fmla="*/ 86 h 172"/>
                <a:gd name="T20" fmla="*/ 1 w 85"/>
                <a:gd name="T21" fmla="*/ 86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8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9 h 172"/>
                <a:gd name="T34" fmla="*/ 1 w 85"/>
                <a:gd name="T35" fmla="*/ 89 h 172"/>
                <a:gd name="T36" fmla="*/ 1 w 85"/>
                <a:gd name="T37" fmla="*/ 90 h 172"/>
                <a:gd name="T38" fmla="*/ 1 w 85"/>
                <a:gd name="T39" fmla="*/ 90 h 172"/>
                <a:gd name="T40" fmla="*/ 1 w 85"/>
                <a:gd name="T41" fmla="*/ 91 h 172"/>
                <a:gd name="T42" fmla="*/ 1 w 85"/>
                <a:gd name="T43" fmla="*/ 91 h 172"/>
                <a:gd name="T44" fmla="*/ 1 w 85"/>
                <a:gd name="T45" fmla="*/ 91 h 172"/>
                <a:gd name="T46" fmla="*/ 2 w 85"/>
                <a:gd name="T47" fmla="*/ 92 h 172"/>
                <a:gd name="T48" fmla="*/ 2 w 85"/>
                <a:gd name="T49" fmla="*/ 92 h 172"/>
                <a:gd name="T50" fmla="*/ 2 w 85"/>
                <a:gd name="T51" fmla="*/ 93 h 172"/>
                <a:gd name="T52" fmla="*/ 2 w 85"/>
                <a:gd name="T53" fmla="*/ 93 h 172"/>
                <a:gd name="T54" fmla="*/ 2 w 85"/>
                <a:gd name="T55" fmla="*/ 94 h 172"/>
                <a:gd name="T56" fmla="*/ 2 w 85"/>
                <a:gd name="T57" fmla="*/ 94 h 172"/>
                <a:gd name="T58" fmla="*/ 2 w 85"/>
                <a:gd name="T59" fmla="*/ 94 h 172"/>
                <a:gd name="T60" fmla="*/ 2 w 85"/>
                <a:gd name="T61" fmla="*/ 95 h 172"/>
                <a:gd name="T62" fmla="*/ 2 w 85"/>
                <a:gd name="T63" fmla="*/ 95 h 172"/>
                <a:gd name="T64" fmla="*/ 2 w 85"/>
                <a:gd name="T65" fmla="*/ 96 h 172"/>
                <a:gd name="T66" fmla="*/ 2 w 85"/>
                <a:gd name="T67" fmla="*/ 96 h 172"/>
                <a:gd name="T68" fmla="*/ 2 w 85"/>
                <a:gd name="T69" fmla="*/ 96 h 172"/>
                <a:gd name="T70" fmla="*/ 2 w 85"/>
                <a:gd name="T71" fmla="*/ 97 h 172"/>
                <a:gd name="T72" fmla="*/ 3 w 85"/>
                <a:gd name="T73" fmla="*/ 98 h 172"/>
                <a:gd name="T74" fmla="*/ 3 w 85"/>
                <a:gd name="T75" fmla="*/ 98 h 172"/>
                <a:gd name="T76" fmla="*/ 3 w 85"/>
                <a:gd name="T77" fmla="*/ 98 h 172"/>
                <a:gd name="T78" fmla="*/ 3 w 85"/>
                <a:gd name="T79" fmla="*/ 99 h 172"/>
                <a:gd name="T80" fmla="*/ 3 w 85"/>
                <a:gd name="T81" fmla="*/ 99 h 172"/>
                <a:gd name="T82" fmla="*/ 3 w 85"/>
                <a:gd name="T83" fmla="*/ 100 h 172"/>
                <a:gd name="T84" fmla="*/ 3 w 85"/>
                <a:gd name="T85" fmla="*/ 100 h 172"/>
                <a:gd name="T86" fmla="*/ 3 w 85"/>
                <a:gd name="T87" fmla="*/ 100 h 172"/>
                <a:gd name="T88" fmla="*/ 85 w 85"/>
                <a:gd name="T89" fmla="*/ 172 h 172"/>
                <a:gd name="T90" fmla="*/ 16 w 85"/>
                <a:gd name="T91" fmla="*/ 80 h 172"/>
                <a:gd name="T92" fmla="*/ 42 w 85"/>
                <a:gd name="T93" fmla="*/ 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5" h="172">
                  <a:moveTo>
                    <a:pt x="45" y="0"/>
                  </a:moveTo>
                  <a:cubicBezTo>
                    <a:pt x="35" y="6"/>
                    <a:pt x="26" y="1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5"/>
                  </a:cubicBezTo>
                  <a:cubicBezTo>
                    <a:pt x="18" y="25"/>
                    <a:pt x="18" y="25"/>
                    <a:pt x="18" y="25"/>
                  </a:cubicBezTo>
                  <a:cubicBezTo>
                    <a:pt x="6" y="41"/>
                    <a:pt x="0" y="62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2"/>
                  </a:cubicBezTo>
                  <a:cubicBezTo>
                    <a:pt x="1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1"/>
                  </a:cubicBezTo>
                  <a:cubicBezTo>
                    <a:pt x="3" y="101"/>
                    <a:pt x="3" y="101"/>
                    <a:pt x="3" y="101"/>
                  </a:cubicBezTo>
                  <a:cubicBezTo>
                    <a:pt x="12" y="139"/>
                    <a:pt x="45" y="168"/>
                    <a:pt x="85" y="172"/>
                  </a:cubicBezTo>
                  <a:cubicBezTo>
                    <a:pt x="73" y="168"/>
                    <a:pt x="61" y="161"/>
                    <a:pt x="52" y="152"/>
                  </a:cubicBezTo>
                  <a:cubicBezTo>
                    <a:pt x="38" y="140"/>
                    <a:pt x="28" y="125"/>
                    <a:pt x="22" y="107"/>
                  </a:cubicBezTo>
                  <a:cubicBezTo>
                    <a:pt x="20" y="98"/>
                    <a:pt x="18" y="89"/>
                    <a:pt x="16" y="80"/>
                  </a:cubicBezTo>
                  <a:cubicBezTo>
                    <a:pt x="16" y="79"/>
                    <a:pt x="16" y="79"/>
                    <a:pt x="16" y="79"/>
                  </a:cubicBezTo>
                  <a:cubicBezTo>
                    <a:pt x="15" y="60"/>
                    <a:pt x="19" y="42"/>
                    <a:pt x="27" y="24"/>
                  </a:cubicBezTo>
                  <a:cubicBezTo>
                    <a:pt x="32" y="17"/>
                    <a:pt x="37" y="10"/>
                    <a:pt x="42" y="2"/>
                  </a:cubicBezTo>
                  <a:cubicBezTo>
                    <a:pt x="43" y="1"/>
                    <a:pt x="44" y="1"/>
                    <a:pt x="4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82" name="Rectángulo 48"/>
            <p:cNvSpPr>
              <a:spLocks noChangeArrowheads="1"/>
            </p:cNvSpPr>
            <p:nvPr/>
          </p:nvSpPr>
          <p:spPr bwMode="auto">
            <a:xfrm>
              <a:off x="4131469" y="3599502"/>
              <a:ext cx="14287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83" name="Rectángulo 49"/>
            <p:cNvSpPr>
              <a:spLocks noChangeArrowheads="1"/>
            </p:cNvSpPr>
            <p:nvPr/>
          </p:nvSpPr>
          <p:spPr bwMode="auto">
            <a:xfrm>
              <a:off x="4135279" y="3491552"/>
              <a:ext cx="131446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i="0" u="none" strike="noStrike" cap="none" normalizeH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4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186" name="Forma libre 52"/>
          <p:cNvSpPr>
            <a:spLocks noEditPoints="1"/>
          </p:cNvSpPr>
          <p:nvPr/>
        </p:nvSpPr>
        <p:spPr bwMode="auto">
          <a:xfrm>
            <a:off x="3994150" y="3978666"/>
            <a:ext cx="60325" cy="158750"/>
          </a:xfrm>
          <a:custGeom>
            <a:avLst/>
            <a:gdLst>
              <a:gd name="T0" fmla="*/ 0 w 25"/>
              <a:gd name="T1" fmla="*/ 65 h 65"/>
              <a:gd name="T2" fmla="*/ 0 w 25"/>
              <a:gd name="T3" fmla="*/ 65 h 65"/>
              <a:gd name="T4" fmla="*/ 0 w 25"/>
              <a:gd name="T5" fmla="*/ 65 h 65"/>
              <a:gd name="T6" fmla="*/ 0 w 25"/>
              <a:gd name="T7" fmla="*/ 65 h 65"/>
              <a:gd name="T8" fmla="*/ 0 w 25"/>
              <a:gd name="T9" fmla="*/ 65 h 65"/>
              <a:gd name="T10" fmla="*/ 0 w 25"/>
              <a:gd name="T11" fmla="*/ 65 h 65"/>
              <a:gd name="T12" fmla="*/ 0 w 25"/>
              <a:gd name="T13" fmla="*/ 64 h 65"/>
              <a:gd name="T14" fmla="*/ 0 w 25"/>
              <a:gd name="T15" fmla="*/ 64 h 65"/>
              <a:gd name="T16" fmla="*/ 0 w 25"/>
              <a:gd name="T17" fmla="*/ 64 h 65"/>
              <a:gd name="T18" fmla="*/ 0 w 25"/>
              <a:gd name="T19" fmla="*/ 64 h 65"/>
              <a:gd name="T20" fmla="*/ 0 w 25"/>
              <a:gd name="T21" fmla="*/ 64 h 65"/>
              <a:gd name="T22" fmla="*/ 0 w 25"/>
              <a:gd name="T23" fmla="*/ 64 h 65"/>
              <a:gd name="T24" fmla="*/ 0 w 25"/>
              <a:gd name="T25" fmla="*/ 64 h 65"/>
              <a:gd name="T26" fmla="*/ 0 w 25"/>
              <a:gd name="T27" fmla="*/ 64 h 65"/>
              <a:gd name="T28" fmla="*/ 0 w 25"/>
              <a:gd name="T29" fmla="*/ 64 h 65"/>
              <a:gd name="T30" fmla="*/ 0 w 25"/>
              <a:gd name="T31" fmla="*/ 63 h 65"/>
              <a:gd name="T32" fmla="*/ 0 w 25"/>
              <a:gd name="T33" fmla="*/ 64 h 65"/>
              <a:gd name="T34" fmla="*/ 0 w 25"/>
              <a:gd name="T35" fmla="*/ 64 h 65"/>
              <a:gd name="T36" fmla="*/ 0 w 25"/>
              <a:gd name="T37" fmla="*/ 63 h 65"/>
              <a:gd name="T38" fmla="*/ 25 w 25"/>
              <a:gd name="T39" fmla="*/ 0 h 65"/>
              <a:gd name="T40" fmla="*/ 0 w 25"/>
              <a:gd name="T41" fmla="*/ 63 h 65"/>
              <a:gd name="T42" fmla="*/ 25 w 25"/>
              <a:gd name="T43" fmla="*/ 0 h 65"/>
              <a:gd name="T44" fmla="*/ 25 w 25"/>
              <a:gd name="T45" fmla="*/ 0 h 65"/>
              <a:gd name="T46" fmla="*/ 25 w 25"/>
              <a:gd name="T47" fmla="*/ 0 h 65"/>
              <a:gd name="T48" fmla="*/ 25 w 25"/>
              <a:gd name="T49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5" h="65">
                <a:moveTo>
                  <a:pt x="0" y="65"/>
                </a:moveTo>
                <a:cubicBezTo>
                  <a:pt x="0" y="65"/>
                  <a:pt x="0" y="65"/>
                  <a:pt x="0" y="65"/>
                </a:cubicBezTo>
                <a:cubicBezTo>
                  <a:pt x="0" y="65"/>
                  <a:pt x="0" y="65"/>
                  <a:pt x="0" y="65"/>
                </a:cubicBezTo>
                <a:moveTo>
                  <a:pt x="0" y="65"/>
                </a:moveTo>
                <a:cubicBezTo>
                  <a:pt x="0" y="65"/>
                  <a:pt x="0" y="65"/>
                  <a:pt x="0" y="65"/>
                </a:cubicBezTo>
                <a:cubicBezTo>
                  <a:pt x="0" y="65"/>
                  <a:pt x="0" y="65"/>
                  <a:pt x="0" y="65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3"/>
                </a:moveTo>
                <a:cubicBezTo>
                  <a:pt x="0" y="63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3"/>
                  <a:pt x="0" y="63"/>
                </a:cubicBezTo>
                <a:moveTo>
                  <a:pt x="25" y="0"/>
                </a:moveTo>
                <a:cubicBezTo>
                  <a:pt x="10" y="17"/>
                  <a:pt x="0" y="39"/>
                  <a:pt x="0" y="63"/>
                </a:cubicBezTo>
                <a:cubicBezTo>
                  <a:pt x="0" y="39"/>
                  <a:pt x="10" y="17"/>
                  <a:pt x="25" y="0"/>
                </a:cubicBezTo>
                <a:moveTo>
                  <a:pt x="25" y="0"/>
                </a:moveTo>
                <a:cubicBezTo>
                  <a:pt x="25" y="0"/>
                  <a:pt x="25" y="0"/>
                  <a:pt x="25" y="0"/>
                </a:cubicBezTo>
                <a:cubicBezTo>
                  <a:pt x="25" y="0"/>
                  <a:pt x="25" y="0"/>
                  <a:pt x="25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92" name="Forma libre 58"/>
          <p:cNvSpPr>
            <a:spLocks noEditPoints="1"/>
          </p:cNvSpPr>
          <p:nvPr/>
        </p:nvSpPr>
        <p:spPr bwMode="auto">
          <a:xfrm>
            <a:off x="3810000" y="4732728"/>
            <a:ext cx="44450" cy="222250"/>
          </a:xfrm>
          <a:custGeom>
            <a:avLst/>
            <a:gdLst>
              <a:gd name="T0" fmla="*/ 7 w 18"/>
              <a:gd name="T1" fmla="*/ 91 h 91"/>
              <a:gd name="T2" fmla="*/ 7 w 18"/>
              <a:gd name="T3" fmla="*/ 91 h 91"/>
              <a:gd name="T4" fmla="*/ 7 w 18"/>
              <a:gd name="T5" fmla="*/ 91 h 91"/>
              <a:gd name="T6" fmla="*/ 7 w 18"/>
              <a:gd name="T7" fmla="*/ 91 h 91"/>
              <a:gd name="T8" fmla="*/ 7 w 18"/>
              <a:gd name="T9" fmla="*/ 91 h 91"/>
              <a:gd name="T10" fmla="*/ 7 w 18"/>
              <a:gd name="T11" fmla="*/ 91 h 91"/>
              <a:gd name="T12" fmla="*/ 7 w 18"/>
              <a:gd name="T13" fmla="*/ 91 h 91"/>
              <a:gd name="T14" fmla="*/ 7 w 18"/>
              <a:gd name="T15" fmla="*/ 91 h 91"/>
              <a:gd name="T16" fmla="*/ 7 w 18"/>
              <a:gd name="T17" fmla="*/ 91 h 91"/>
              <a:gd name="T18" fmla="*/ 7 w 18"/>
              <a:gd name="T19" fmla="*/ 91 h 91"/>
              <a:gd name="T20" fmla="*/ 7 w 18"/>
              <a:gd name="T21" fmla="*/ 91 h 91"/>
              <a:gd name="T22" fmla="*/ 7 w 18"/>
              <a:gd name="T23" fmla="*/ 91 h 91"/>
              <a:gd name="T24" fmla="*/ 6 w 18"/>
              <a:gd name="T25" fmla="*/ 90 h 91"/>
              <a:gd name="T26" fmla="*/ 7 w 18"/>
              <a:gd name="T27" fmla="*/ 91 h 91"/>
              <a:gd name="T28" fmla="*/ 6 w 18"/>
              <a:gd name="T29" fmla="*/ 90 h 91"/>
              <a:gd name="T30" fmla="*/ 0 w 18"/>
              <a:gd name="T31" fmla="*/ 57 h 91"/>
              <a:gd name="T32" fmla="*/ 6 w 18"/>
              <a:gd name="T33" fmla="*/ 90 h 91"/>
              <a:gd name="T34" fmla="*/ 0 w 18"/>
              <a:gd name="T35" fmla="*/ 57 h 91"/>
              <a:gd name="T36" fmla="*/ 0 w 18"/>
              <a:gd name="T37" fmla="*/ 57 h 91"/>
              <a:gd name="T38" fmla="*/ 0 w 18"/>
              <a:gd name="T39" fmla="*/ 57 h 91"/>
              <a:gd name="T40" fmla="*/ 0 w 18"/>
              <a:gd name="T41" fmla="*/ 57 h 91"/>
              <a:gd name="T42" fmla="*/ 0 w 18"/>
              <a:gd name="T43" fmla="*/ 57 h 91"/>
              <a:gd name="T44" fmla="*/ 0 w 18"/>
              <a:gd name="T45" fmla="*/ 57 h 91"/>
              <a:gd name="T46" fmla="*/ 0 w 18"/>
              <a:gd name="T47" fmla="*/ 57 h 91"/>
              <a:gd name="T48" fmla="*/ 0 w 18"/>
              <a:gd name="T49" fmla="*/ 56 h 91"/>
              <a:gd name="T50" fmla="*/ 0 w 18"/>
              <a:gd name="T51" fmla="*/ 57 h 91"/>
              <a:gd name="T52" fmla="*/ 0 w 18"/>
              <a:gd name="T53" fmla="*/ 56 h 91"/>
              <a:gd name="T54" fmla="*/ 0 w 18"/>
              <a:gd name="T55" fmla="*/ 56 h 91"/>
              <a:gd name="T56" fmla="*/ 0 w 18"/>
              <a:gd name="T57" fmla="*/ 56 h 91"/>
              <a:gd name="T58" fmla="*/ 0 w 18"/>
              <a:gd name="T59" fmla="*/ 56 h 91"/>
              <a:gd name="T60" fmla="*/ 0 w 18"/>
              <a:gd name="T61" fmla="*/ 56 h 91"/>
              <a:gd name="T62" fmla="*/ 0 w 18"/>
              <a:gd name="T63" fmla="*/ 56 h 91"/>
              <a:gd name="T64" fmla="*/ 0 w 18"/>
              <a:gd name="T65" fmla="*/ 56 h 91"/>
              <a:gd name="T66" fmla="*/ 0 w 18"/>
              <a:gd name="T67" fmla="*/ 56 h 91"/>
              <a:gd name="T68" fmla="*/ 0 w 18"/>
              <a:gd name="T69" fmla="*/ 56 h 91"/>
              <a:gd name="T70" fmla="*/ 0 w 18"/>
              <a:gd name="T71" fmla="*/ 56 h 91"/>
              <a:gd name="T72" fmla="*/ 0 w 18"/>
              <a:gd name="T73" fmla="*/ 55 h 91"/>
              <a:gd name="T74" fmla="*/ 0 w 18"/>
              <a:gd name="T75" fmla="*/ 56 h 91"/>
              <a:gd name="T76" fmla="*/ 0 w 18"/>
              <a:gd name="T77" fmla="*/ 56 h 91"/>
              <a:gd name="T78" fmla="*/ 0 w 18"/>
              <a:gd name="T79" fmla="*/ 55 h 91"/>
              <a:gd name="T80" fmla="*/ 18 w 18"/>
              <a:gd name="T81" fmla="*/ 0 h 91"/>
              <a:gd name="T82" fmla="*/ 0 w 18"/>
              <a:gd name="T83" fmla="*/ 55 h 91"/>
              <a:gd name="T84" fmla="*/ 18 w 18"/>
              <a:gd name="T85" fmla="*/ 0 h 91"/>
              <a:gd name="T86" fmla="*/ 18 w 18"/>
              <a:gd name="T87" fmla="*/ 0 h 91"/>
              <a:gd name="T88" fmla="*/ 18 w 18"/>
              <a:gd name="T89" fmla="*/ 0 h 91"/>
              <a:gd name="T90" fmla="*/ 18 w 18"/>
              <a:gd name="T91" fmla="*/ 0 h 91"/>
              <a:gd name="T92" fmla="*/ 18 w 18"/>
              <a:gd name="T93" fmla="*/ 0 h 91"/>
              <a:gd name="T94" fmla="*/ 18 w 18"/>
              <a:gd name="T95" fmla="*/ 0 h 91"/>
              <a:gd name="T96" fmla="*/ 18 w 18"/>
              <a:gd name="T97" fmla="*/ 0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8" h="91"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6" y="90"/>
                </a:moveTo>
                <a:cubicBezTo>
                  <a:pt x="6" y="90"/>
                  <a:pt x="6" y="90"/>
                  <a:pt x="7" y="91"/>
                </a:cubicBezTo>
                <a:cubicBezTo>
                  <a:pt x="6" y="90"/>
                  <a:pt x="6" y="90"/>
                  <a:pt x="6" y="90"/>
                </a:cubicBezTo>
                <a:moveTo>
                  <a:pt x="0" y="57"/>
                </a:moveTo>
                <a:cubicBezTo>
                  <a:pt x="0" y="69"/>
                  <a:pt x="2" y="80"/>
                  <a:pt x="6" y="90"/>
                </a:cubicBezTo>
                <a:cubicBezTo>
                  <a:pt x="2" y="80"/>
                  <a:pt x="0" y="69"/>
                  <a:pt x="0" y="57"/>
                </a:cubicBezTo>
                <a:moveTo>
                  <a:pt x="0" y="57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7"/>
                </a:cubicBezTo>
                <a:moveTo>
                  <a:pt x="0" y="57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7"/>
                </a:cubicBezTo>
                <a:moveTo>
                  <a:pt x="0" y="56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5"/>
                </a:moveTo>
                <a:cubicBezTo>
                  <a:pt x="0" y="55"/>
                  <a:pt x="0" y="55"/>
                  <a:pt x="0" y="56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55"/>
                  <a:pt x="0" y="55"/>
                  <a:pt x="0" y="55"/>
                </a:cubicBezTo>
                <a:moveTo>
                  <a:pt x="18" y="0"/>
                </a:moveTo>
                <a:cubicBezTo>
                  <a:pt x="7" y="15"/>
                  <a:pt x="0" y="35"/>
                  <a:pt x="0" y="55"/>
                </a:cubicBezTo>
                <a:cubicBezTo>
                  <a:pt x="0" y="35"/>
                  <a:pt x="7" y="15"/>
                  <a:pt x="18" y="0"/>
                </a:cubicBezTo>
                <a:moveTo>
                  <a:pt x="18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8" y="0"/>
                </a:cubicBezTo>
                <a:moveTo>
                  <a:pt x="18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8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xmlns="" id="{4582175B-8A1F-40EE-AD21-BB035B7B1F1E}"/>
              </a:ext>
            </a:extLst>
          </p:cNvPr>
          <p:cNvGrpSpPr/>
          <p:nvPr/>
        </p:nvGrpSpPr>
        <p:grpSpPr>
          <a:xfrm>
            <a:off x="3915815" y="4369393"/>
            <a:ext cx="566738" cy="568325"/>
            <a:chOff x="3915815" y="4369393"/>
            <a:chExt cx="566738" cy="568325"/>
          </a:xfrm>
        </p:grpSpPr>
        <p:sp>
          <p:nvSpPr>
            <p:cNvPr id="190" name="Forma libre 56"/>
            <p:cNvSpPr>
              <a:spLocks/>
            </p:cNvSpPr>
            <p:nvPr/>
          </p:nvSpPr>
          <p:spPr bwMode="auto">
            <a:xfrm>
              <a:off x="3915815" y="4369393"/>
              <a:ext cx="566738" cy="568325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2"/>
                    <a:pt x="0" y="116"/>
                  </a:cubicBezTo>
                  <a:cubicBezTo>
                    <a:pt x="0" y="179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91" name="Elipse 57"/>
            <p:cNvSpPr>
              <a:spLocks noChangeArrowheads="1"/>
            </p:cNvSpPr>
            <p:nvPr/>
          </p:nvSpPr>
          <p:spPr bwMode="auto">
            <a:xfrm>
              <a:off x="3971377" y="4423368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93" name="Forma libre 59"/>
            <p:cNvSpPr>
              <a:spLocks/>
            </p:cNvSpPr>
            <p:nvPr/>
          </p:nvSpPr>
          <p:spPr bwMode="auto">
            <a:xfrm>
              <a:off x="3971377" y="4450355"/>
              <a:ext cx="190500" cy="428625"/>
            </a:xfrm>
            <a:custGeom>
              <a:avLst/>
              <a:gdLst>
                <a:gd name="T0" fmla="*/ 49 w 78"/>
                <a:gd name="T1" fmla="*/ 0 h 175"/>
                <a:gd name="T2" fmla="*/ 18 w 78"/>
                <a:gd name="T3" fmla="*/ 27 h 175"/>
                <a:gd name="T4" fmla="*/ 18 w 78"/>
                <a:gd name="T5" fmla="*/ 27 h 175"/>
                <a:gd name="T6" fmla="*/ 18 w 78"/>
                <a:gd name="T7" fmla="*/ 27 h 175"/>
                <a:gd name="T8" fmla="*/ 18 w 78"/>
                <a:gd name="T9" fmla="*/ 27 h 175"/>
                <a:gd name="T10" fmla="*/ 18 w 78"/>
                <a:gd name="T11" fmla="*/ 27 h 175"/>
                <a:gd name="T12" fmla="*/ 0 w 78"/>
                <a:gd name="T13" fmla="*/ 82 h 175"/>
                <a:gd name="T14" fmla="*/ 0 w 78"/>
                <a:gd name="T15" fmla="*/ 82 h 175"/>
                <a:gd name="T16" fmla="*/ 0 w 78"/>
                <a:gd name="T17" fmla="*/ 83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3 h 175"/>
                <a:gd name="T26" fmla="*/ 0 w 78"/>
                <a:gd name="T27" fmla="*/ 83 h 175"/>
                <a:gd name="T28" fmla="*/ 0 w 78"/>
                <a:gd name="T29" fmla="*/ 83 h 175"/>
                <a:gd name="T30" fmla="*/ 0 w 78"/>
                <a:gd name="T31" fmla="*/ 83 h 175"/>
                <a:gd name="T32" fmla="*/ 0 w 78"/>
                <a:gd name="T33" fmla="*/ 84 h 175"/>
                <a:gd name="T34" fmla="*/ 0 w 78"/>
                <a:gd name="T35" fmla="*/ 84 h 175"/>
                <a:gd name="T36" fmla="*/ 0 w 78"/>
                <a:gd name="T37" fmla="*/ 84 h 175"/>
                <a:gd name="T38" fmla="*/ 0 w 78"/>
                <a:gd name="T39" fmla="*/ 84 h 175"/>
                <a:gd name="T40" fmla="*/ 0 w 78"/>
                <a:gd name="T41" fmla="*/ 84 h 175"/>
                <a:gd name="T42" fmla="*/ 0 w 78"/>
                <a:gd name="T43" fmla="*/ 84 h 175"/>
                <a:gd name="T44" fmla="*/ 6 w 78"/>
                <a:gd name="T45" fmla="*/ 117 h 175"/>
                <a:gd name="T46" fmla="*/ 6 w 78"/>
                <a:gd name="T47" fmla="*/ 117 h 175"/>
                <a:gd name="T48" fmla="*/ 7 w 78"/>
                <a:gd name="T49" fmla="*/ 118 h 175"/>
                <a:gd name="T50" fmla="*/ 7 w 78"/>
                <a:gd name="T51" fmla="*/ 118 h 175"/>
                <a:gd name="T52" fmla="*/ 7 w 78"/>
                <a:gd name="T53" fmla="*/ 118 h 175"/>
                <a:gd name="T54" fmla="*/ 7 w 78"/>
                <a:gd name="T55" fmla="*/ 118 h 175"/>
                <a:gd name="T56" fmla="*/ 7 w 78"/>
                <a:gd name="T57" fmla="*/ 118 h 175"/>
                <a:gd name="T58" fmla="*/ 7 w 78"/>
                <a:gd name="T59" fmla="*/ 118 h 175"/>
                <a:gd name="T60" fmla="*/ 7 w 78"/>
                <a:gd name="T61" fmla="*/ 118 h 175"/>
                <a:gd name="T62" fmla="*/ 7 w 78"/>
                <a:gd name="T63" fmla="*/ 118 h 175"/>
                <a:gd name="T64" fmla="*/ 7 w 78"/>
                <a:gd name="T65" fmla="*/ 118 h 175"/>
                <a:gd name="T66" fmla="*/ 78 w 78"/>
                <a:gd name="T67" fmla="*/ 175 h 175"/>
                <a:gd name="T68" fmla="*/ 46 w 78"/>
                <a:gd name="T69" fmla="*/ 153 h 175"/>
                <a:gd name="T70" fmla="*/ 19 w 78"/>
                <a:gd name="T71" fmla="*/ 106 h 175"/>
                <a:gd name="T72" fmla="*/ 15 w 78"/>
                <a:gd name="T73" fmla="*/ 78 h 175"/>
                <a:gd name="T74" fmla="*/ 15 w 78"/>
                <a:gd name="T75" fmla="*/ 77 h 175"/>
                <a:gd name="T76" fmla="*/ 30 w 78"/>
                <a:gd name="T77" fmla="*/ 24 h 175"/>
                <a:gd name="T78" fmla="*/ 46 w 78"/>
                <a:gd name="T79" fmla="*/ 3 h 175"/>
                <a:gd name="T80" fmla="*/ 49 w 78"/>
                <a:gd name="T81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37" y="7"/>
                    <a:pt x="27" y="16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7" y="42"/>
                    <a:pt x="0" y="6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96"/>
                    <a:pt x="2" y="107"/>
                    <a:pt x="6" y="117"/>
                  </a:cubicBezTo>
                  <a:cubicBezTo>
                    <a:pt x="6" y="117"/>
                    <a:pt x="6" y="117"/>
                    <a:pt x="6" y="117"/>
                  </a:cubicBezTo>
                  <a:cubicBezTo>
                    <a:pt x="6" y="117"/>
                    <a:pt x="6" y="117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19" y="148"/>
                    <a:pt x="46" y="170"/>
                    <a:pt x="78" y="175"/>
                  </a:cubicBezTo>
                  <a:cubicBezTo>
                    <a:pt x="66" y="170"/>
                    <a:pt x="55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1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94" name="Rectángulo 60"/>
            <p:cNvSpPr>
              <a:spLocks noChangeArrowheads="1"/>
            </p:cNvSpPr>
            <p:nvPr/>
          </p:nvSpPr>
          <p:spPr bwMode="auto">
            <a:xfrm>
              <a:off x="4128540" y="4553543"/>
              <a:ext cx="139700" cy="18573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95" name="Rectángulo 61"/>
            <p:cNvSpPr>
              <a:spLocks noChangeArrowheads="1"/>
            </p:cNvSpPr>
            <p:nvPr/>
          </p:nvSpPr>
          <p:spPr bwMode="auto">
            <a:xfrm>
              <a:off x="4123777" y="4475755"/>
              <a:ext cx="131446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6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7" name="Grupo 6">
            <a:extLst>
              <a:ext uri="{FF2B5EF4-FFF2-40B4-BE49-F238E27FC236}">
                <a16:creationId xmlns:a16="http://schemas.microsoft.com/office/drawing/2014/main" xmlns="" id="{74E8BDEC-1F5A-45B8-ACFE-27A6E1CA6167}"/>
              </a:ext>
            </a:extLst>
          </p:cNvPr>
          <p:cNvGrpSpPr/>
          <p:nvPr/>
        </p:nvGrpSpPr>
        <p:grpSpPr>
          <a:xfrm>
            <a:off x="3281363" y="5145885"/>
            <a:ext cx="631031" cy="577850"/>
            <a:chOff x="3281363" y="5145885"/>
            <a:chExt cx="631031" cy="577850"/>
          </a:xfrm>
        </p:grpSpPr>
        <p:sp>
          <p:nvSpPr>
            <p:cNvPr id="196" name="Forma libre 62"/>
            <p:cNvSpPr>
              <a:spLocks/>
            </p:cNvSpPr>
            <p:nvPr/>
          </p:nvSpPr>
          <p:spPr bwMode="auto">
            <a:xfrm>
              <a:off x="3334544" y="5145885"/>
              <a:ext cx="577850" cy="577850"/>
            </a:xfrm>
            <a:custGeom>
              <a:avLst/>
              <a:gdLst>
                <a:gd name="T0" fmla="*/ 122 w 236"/>
                <a:gd name="T1" fmla="*/ 234 h 236"/>
                <a:gd name="T2" fmla="*/ 234 w 236"/>
                <a:gd name="T3" fmla="*/ 114 h 236"/>
                <a:gd name="T4" fmla="*/ 114 w 236"/>
                <a:gd name="T5" fmla="*/ 2 h 236"/>
                <a:gd name="T6" fmla="*/ 2 w 236"/>
                <a:gd name="T7" fmla="*/ 122 h 236"/>
                <a:gd name="T8" fmla="*/ 122 w 236"/>
                <a:gd name="T9" fmla="*/ 234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6" h="236">
                  <a:moveTo>
                    <a:pt x="122" y="234"/>
                  </a:moveTo>
                  <a:cubicBezTo>
                    <a:pt x="186" y="231"/>
                    <a:pt x="236" y="178"/>
                    <a:pt x="234" y="114"/>
                  </a:cubicBezTo>
                  <a:cubicBezTo>
                    <a:pt x="232" y="50"/>
                    <a:pt x="178" y="0"/>
                    <a:pt x="114" y="2"/>
                  </a:cubicBezTo>
                  <a:cubicBezTo>
                    <a:pt x="50" y="4"/>
                    <a:pt x="0" y="58"/>
                    <a:pt x="2" y="122"/>
                  </a:cubicBezTo>
                  <a:cubicBezTo>
                    <a:pt x="4" y="186"/>
                    <a:pt x="58" y="236"/>
                    <a:pt x="122" y="234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97" name="Forma libre 63"/>
            <p:cNvSpPr>
              <a:spLocks/>
            </p:cNvSpPr>
            <p:nvPr/>
          </p:nvSpPr>
          <p:spPr bwMode="auto">
            <a:xfrm>
              <a:off x="3391694" y="5203035"/>
              <a:ext cx="465138" cy="463550"/>
            </a:xfrm>
            <a:custGeom>
              <a:avLst/>
              <a:gdLst>
                <a:gd name="T0" fmla="*/ 98 w 190"/>
                <a:gd name="T1" fmla="*/ 188 h 190"/>
                <a:gd name="T2" fmla="*/ 188 w 190"/>
                <a:gd name="T3" fmla="*/ 91 h 190"/>
                <a:gd name="T4" fmla="*/ 92 w 190"/>
                <a:gd name="T5" fmla="*/ 1 h 190"/>
                <a:gd name="T6" fmla="*/ 1 w 190"/>
                <a:gd name="T7" fmla="*/ 98 h 190"/>
                <a:gd name="T8" fmla="*/ 98 w 190"/>
                <a:gd name="T9" fmla="*/ 188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" h="190">
                  <a:moveTo>
                    <a:pt x="98" y="188"/>
                  </a:moveTo>
                  <a:cubicBezTo>
                    <a:pt x="150" y="186"/>
                    <a:pt x="190" y="143"/>
                    <a:pt x="188" y="91"/>
                  </a:cubicBezTo>
                  <a:cubicBezTo>
                    <a:pt x="186" y="40"/>
                    <a:pt x="143" y="0"/>
                    <a:pt x="92" y="1"/>
                  </a:cubicBezTo>
                  <a:cubicBezTo>
                    <a:pt x="40" y="3"/>
                    <a:pt x="0" y="47"/>
                    <a:pt x="1" y="98"/>
                  </a:cubicBezTo>
                  <a:cubicBezTo>
                    <a:pt x="3" y="149"/>
                    <a:pt x="47" y="190"/>
                    <a:pt x="98" y="188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98" name="Forma libre 64"/>
            <p:cNvSpPr>
              <a:spLocks noEditPoints="1"/>
            </p:cNvSpPr>
            <p:nvPr/>
          </p:nvSpPr>
          <p:spPr bwMode="auto">
            <a:xfrm>
              <a:off x="3281363" y="5326453"/>
              <a:ext cx="17463" cy="168275"/>
            </a:xfrm>
            <a:custGeom>
              <a:avLst/>
              <a:gdLst>
                <a:gd name="T0" fmla="*/ 7 w 7"/>
                <a:gd name="T1" fmla="*/ 69 h 69"/>
                <a:gd name="T2" fmla="*/ 7 w 7"/>
                <a:gd name="T3" fmla="*/ 69 h 69"/>
                <a:gd name="T4" fmla="*/ 7 w 7"/>
                <a:gd name="T5" fmla="*/ 69 h 69"/>
                <a:gd name="T6" fmla="*/ 7 w 7"/>
                <a:gd name="T7" fmla="*/ 68 h 69"/>
                <a:gd name="T8" fmla="*/ 6 w 7"/>
                <a:gd name="T9" fmla="*/ 67 h 69"/>
                <a:gd name="T10" fmla="*/ 6 w 7"/>
                <a:gd name="T11" fmla="*/ 66 h 69"/>
                <a:gd name="T12" fmla="*/ 6 w 7"/>
                <a:gd name="T13" fmla="*/ 66 h 69"/>
                <a:gd name="T14" fmla="*/ 6 w 7"/>
                <a:gd name="T15" fmla="*/ 66 h 69"/>
                <a:gd name="T16" fmla="*/ 6 w 7"/>
                <a:gd name="T17" fmla="*/ 66 h 69"/>
                <a:gd name="T18" fmla="*/ 5 w 7"/>
                <a:gd name="T19" fmla="*/ 65 h 69"/>
                <a:gd name="T20" fmla="*/ 5 w 7"/>
                <a:gd name="T21" fmla="*/ 65 h 69"/>
                <a:gd name="T22" fmla="*/ 5 w 7"/>
                <a:gd name="T23" fmla="*/ 65 h 69"/>
                <a:gd name="T24" fmla="*/ 5 w 7"/>
                <a:gd name="T25" fmla="*/ 64 h 69"/>
                <a:gd name="T26" fmla="*/ 5 w 7"/>
                <a:gd name="T27" fmla="*/ 64 h 69"/>
                <a:gd name="T28" fmla="*/ 5 w 7"/>
                <a:gd name="T29" fmla="*/ 63 h 69"/>
                <a:gd name="T30" fmla="*/ 5 w 7"/>
                <a:gd name="T31" fmla="*/ 63 h 69"/>
                <a:gd name="T32" fmla="*/ 5 w 7"/>
                <a:gd name="T33" fmla="*/ 63 h 69"/>
                <a:gd name="T34" fmla="*/ 5 w 7"/>
                <a:gd name="T35" fmla="*/ 62 h 69"/>
                <a:gd name="T36" fmla="*/ 4 w 7"/>
                <a:gd name="T37" fmla="*/ 62 h 69"/>
                <a:gd name="T38" fmla="*/ 4 w 7"/>
                <a:gd name="T39" fmla="*/ 62 h 69"/>
                <a:gd name="T40" fmla="*/ 4 w 7"/>
                <a:gd name="T41" fmla="*/ 61 h 69"/>
                <a:gd name="T42" fmla="*/ 4 w 7"/>
                <a:gd name="T43" fmla="*/ 60 h 69"/>
                <a:gd name="T44" fmla="*/ 4 w 7"/>
                <a:gd name="T45" fmla="*/ 60 h 69"/>
                <a:gd name="T46" fmla="*/ 4 w 7"/>
                <a:gd name="T47" fmla="*/ 60 h 69"/>
                <a:gd name="T48" fmla="*/ 4 w 7"/>
                <a:gd name="T49" fmla="*/ 60 h 69"/>
                <a:gd name="T50" fmla="*/ 4 w 7"/>
                <a:gd name="T51" fmla="*/ 59 h 69"/>
                <a:gd name="T52" fmla="*/ 4 w 7"/>
                <a:gd name="T53" fmla="*/ 59 h 69"/>
                <a:gd name="T54" fmla="*/ 3 w 7"/>
                <a:gd name="T55" fmla="*/ 59 h 69"/>
                <a:gd name="T56" fmla="*/ 3 w 7"/>
                <a:gd name="T57" fmla="*/ 57 h 69"/>
                <a:gd name="T58" fmla="*/ 3 w 7"/>
                <a:gd name="T59" fmla="*/ 57 h 69"/>
                <a:gd name="T60" fmla="*/ 3 w 7"/>
                <a:gd name="T61" fmla="*/ 56 h 69"/>
                <a:gd name="T62" fmla="*/ 3 w 7"/>
                <a:gd name="T63" fmla="*/ 56 h 69"/>
                <a:gd name="T64" fmla="*/ 3 w 7"/>
                <a:gd name="T65" fmla="*/ 56 h 69"/>
                <a:gd name="T66" fmla="*/ 0 w 7"/>
                <a:gd name="T67" fmla="*/ 40 h 69"/>
                <a:gd name="T68" fmla="*/ 0 w 7"/>
                <a:gd name="T69" fmla="*/ 40 h 69"/>
                <a:gd name="T70" fmla="*/ 0 w 7"/>
                <a:gd name="T71" fmla="*/ 40 h 69"/>
                <a:gd name="T72" fmla="*/ 0 w 7"/>
                <a:gd name="T73" fmla="*/ 40 h 69"/>
                <a:gd name="T74" fmla="*/ 0 w 7"/>
                <a:gd name="T75" fmla="*/ 39 h 69"/>
                <a:gd name="T76" fmla="*/ 0 w 7"/>
                <a:gd name="T77" fmla="*/ 39 h 69"/>
                <a:gd name="T78" fmla="*/ 0 w 7"/>
                <a:gd name="T79" fmla="*/ 39 h 69"/>
                <a:gd name="T80" fmla="*/ 0 w 7"/>
                <a:gd name="T81" fmla="*/ 38 h 69"/>
                <a:gd name="T82" fmla="*/ 0 w 7"/>
                <a:gd name="T83" fmla="*/ 38 h 69"/>
                <a:gd name="T84" fmla="*/ 0 w 7"/>
                <a:gd name="T85" fmla="*/ 38 h 69"/>
                <a:gd name="T86" fmla="*/ 7 w 7"/>
                <a:gd name="T87" fmla="*/ 0 h 69"/>
                <a:gd name="T88" fmla="*/ 7 w 7"/>
                <a:gd name="T89" fmla="*/ 0 h 69"/>
                <a:gd name="T90" fmla="*/ 7 w 7"/>
                <a:gd name="T91" fmla="*/ 0 h 69"/>
                <a:gd name="T92" fmla="*/ 7 w 7"/>
                <a:gd name="T93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" h="69"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8"/>
                  </a:moveTo>
                  <a:cubicBezTo>
                    <a:pt x="7" y="68"/>
                    <a:pt x="7" y="68"/>
                    <a:pt x="7" y="68"/>
                  </a:cubicBezTo>
                  <a:cubicBezTo>
                    <a:pt x="7" y="68"/>
                    <a:pt x="7" y="68"/>
                    <a:pt x="7" y="68"/>
                  </a:cubicBezTo>
                  <a:moveTo>
                    <a:pt x="6" y="67"/>
                  </a:moveTo>
                  <a:cubicBezTo>
                    <a:pt x="6" y="67"/>
                    <a:pt x="6" y="67"/>
                    <a:pt x="6" y="67"/>
                  </a:cubicBezTo>
                  <a:cubicBezTo>
                    <a:pt x="6" y="67"/>
                    <a:pt x="6" y="67"/>
                    <a:pt x="6" y="67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5" y="65"/>
                  </a:moveTo>
                  <a:cubicBezTo>
                    <a:pt x="5" y="65"/>
                    <a:pt x="6" y="65"/>
                    <a:pt x="6" y="66"/>
                  </a:cubicBezTo>
                  <a:cubicBezTo>
                    <a:pt x="6" y="65"/>
                    <a:pt x="5" y="65"/>
                    <a:pt x="5" y="65"/>
                  </a:cubicBezTo>
                  <a:moveTo>
                    <a:pt x="5" y="65"/>
                  </a:moveTo>
                  <a:cubicBezTo>
                    <a:pt x="5" y="65"/>
                    <a:pt x="5" y="65"/>
                    <a:pt x="5" y="65"/>
                  </a:cubicBezTo>
                  <a:cubicBezTo>
                    <a:pt x="5" y="65"/>
                    <a:pt x="5" y="65"/>
                    <a:pt x="5" y="65"/>
                  </a:cubicBezTo>
                  <a:moveTo>
                    <a:pt x="5" y="65"/>
                  </a:moveTo>
                  <a:cubicBezTo>
                    <a:pt x="5" y="65"/>
                    <a:pt x="5" y="65"/>
                    <a:pt x="5" y="65"/>
                  </a:cubicBezTo>
                  <a:cubicBezTo>
                    <a:pt x="5" y="65"/>
                    <a:pt x="5" y="65"/>
                    <a:pt x="5" y="65"/>
                  </a:cubicBezTo>
                  <a:moveTo>
                    <a:pt x="5" y="64"/>
                  </a:moveTo>
                  <a:cubicBezTo>
                    <a:pt x="5" y="64"/>
                    <a:pt x="5" y="64"/>
                    <a:pt x="5" y="64"/>
                  </a:cubicBezTo>
                  <a:cubicBezTo>
                    <a:pt x="5" y="64"/>
                    <a:pt x="5" y="64"/>
                    <a:pt x="5" y="64"/>
                  </a:cubicBezTo>
                  <a:moveTo>
                    <a:pt x="5" y="64"/>
                  </a:moveTo>
                  <a:cubicBezTo>
                    <a:pt x="5" y="64"/>
                    <a:pt x="5" y="64"/>
                    <a:pt x="5" y="64"/>
                  </a:cubicBezTo>
                  <a:cubicBezTo>
                    <a:pt x="5" y="64"/>
                    <a:pt x="5" y="64"/>
                    <a:pt x="5" y="64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2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2"/>
                  </a:cubicBezTo>
                  <a:moveTo>
                    <a:pt x="4" y="62"/>
                  </a:moveTo>
                  <a:cubicBezTo>
                    <a:pt x="4" y="62"/>
                    <a:pt x="4" y="62"/>
                    <a:pt x="4" y="62"/>
                  </a:cubicBezTo>
                  <a:cubicBezTo>
                    <a:pt x="4" y="62"/>
                    <a:pt x="4" y="62"/>
                    <a:pt x="4" y="62"/>
                  </a:cubicBezTo>
                  <a:moveTo>
                    <a:pt x="4" y="62"/>
                  </a:moveTo>
                  <a:cubicBezTo>
                    <a:pt x="4" y="62"/>
                    <a:pt x="4" y="62"/>
                    <a:pt x="4" y="62"/>
                  </a:cubicBezTo>
                  <a:cubicBezTo>
                    <a:pt x="4" y="62"/>
                    <a:pt x="4" y="62"/>
                    <a:pt x="4" y="62"/>
                  </a:cubicBezTo>
                  <a:moveTo>
                    <a:pt x="4" y="61"/>
                  </a:moveTo>
                  <a:cubicBezTo>
                    <a:pt x="4" y="61"/>
                    <a:pt x="4" y="61"/>
                    <a:pt x="4" y="61"/>
                  </a:cubicBezTo>
                  <a:cubicBezTo>
                    <a:pt x="4" y="61"/>
                    <a:pt x="4" y="61"/>
                    <a:pt x="4" y="61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59"/>
                  </a:moveTo>
                  <a:cubicBezTo>
                    <a:pt x="4" y="59"/>
                    <a:pt x="4" y="59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moveTo>
                    <a:pt x="4" y="59"/>
                  </a:moveTo>
                  <a:cubicBezTo>
                    <a:pt x="4" y="59"/>
                    <a:pt x="4" y="59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moveTo>
                    <a:pt x="3" y="59"/>
                  </a:moveTo>
                  <a:cubicBezTo>
                    <a:pt x="3" y="59"/>
                    <a:pt x="3" y="59"/>
                    <a:pt x="3" y="59"/>
                  </a:cubicBezTo>
                  <a:cubicBezTo>
                    <a:pt x="3" y="59"/>
                    <a:pt x="3" y="59"/>
                    <a:pt x="3" y="59"/>
                  </a:cubicBezTo>
                  <a:moveTo>
                    <a:pt x="3" y="57"/>
                  </a:move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moveTo>
                    <a:pt x="3" y="57"/>
                  </a:move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moveTo>
                    <a:pt x="3" y="56"/>
                  </a:moveTo>
                  <a:cubicBezTo>
                    <a:pt x="3" y="56"/>
                    <a:pt x="3" y="57"/>
                    <a:pt x="3" y="57"/>
                  </a:cubicBezTo>
                  <a:cubicBezTo>
                    <a:pt x="3" y="57"/>
                    <a:pt x="3" y="56"/>
                    <a:pt x="3" y="56"/>
                  </a:cubicBezTo>
                  <a:moveTo>
                    <a:pt x="3" y="56"/>
                  </a:move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moveTo>
                    <a:pt x="3" y="56"/>
                  </a:move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7" y="0"/>
                  </a:moveTo>
                  <a:cubicBezTo>
                    <a:pt x="2" y="12"/>
                    <a:pt x="0" y="24"/>
                    <a:pt x="0" y="38"/>
                  </a:cubicBezTo>
                  <a:cubicBezTo>
                    <a:pt x="0" y="24"/>
                    <a:pt x="2" y="12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99" name="Forma libre 65"/>
            <p:cNvSpPr>
              <a:spLocks/>
            </p:cNvSpPr>
            <p:nvPr/>
          </p:nvSpPr>
          <p:spPr bwMode="auto">
            <a:xfrm>
              <a:off x="3393282" y="5236373"/>
              <a:ext cx="201613" cy="425450"/>
            </a:xfrm>
            <a:custGeom>
              <a:avLst/>
              <a:gdLst>
                <a:gd name="T0" fmla="*/ 7 w 82"/>
                <a:gd name="T1" fmla="*/ 46 h 174"/>
                <a:gd name="T2" fmla="*/ 7 w 82"/>
                <a:gd name="T3" fmla="*/ 46 h 174"/>
                <a:gd name="T4" fmla="*/ 7 w 82"/>
                <a:gd name="T5" fmla="*/ 46 h 174"/>
                <a:gd name="T6" fmla="*/ 7 w 82"/>
                <a:gd name="T7" fmla="*/ 46 h 174"/>
                <a:gd name="T8" fmla="*/ 0 w 82"/>
                <a:gd name="T9" fmla="*/ 84 h 174"/>
                <a:gd name="T10" fmla="*/ 0 w 82"/>
                <a:gd name="T11" fmla="*/ 84 h 174"/>
                <a:gd name="T12" fmla="*/ 0 w 82"/>
                <a:gd name="T13" fmla="*/ 84 h 174"/>
                <a:gd name="T14" fmla="*/ 0 w 82"/>
                <a:gd name="T15" fmla="*/ 85 h 174"/>
                <a:gd name="T16" fmla="*/ 0 w 82"/>
                <a:gd name="T17" fmla="*/ 85 h 174"/>
                <a:gd name="T18" fmla="*/ 0 w 82"/>
                <a:gd name="T19" fmla="*/ 85 h 174"/>
                <a:gd name="T20" fmla="*/ 0 w 82"/>
                <a:gd name="T21" fmla="*/ 85 h 174"/>
                <a:gd name="T22" fmla="*/ 0 w 82"/>
                <a:gd name="T23" fmla="*/ 86 h 174"/>
                <a:gd name="T24" fmla="*/ 0 w 82"/>
                <a:gd name="T25" fmla="*/ 86 h 174"/>
                <a:gd name="T26" fmla="*/ 0 w 82"/>
                <a:gd name="T27" fmla="*/ 86 h 174"/>
                <a:gd name="T28" fmla="*/ 0 w 82"/>
                <a:gd name="T29" fmla="*/ 86 h 174"/>
                <a:gd name="T30" fmla="*/ 3 w 82"/>
                <a:gd name="T31" fmla="*/ 102 h 174"/>
                <a:gd name="T32" fmla="*/ 3 w 82"/>
                <a:gd name="T33" fmla="*/ 102 h 174"/>
                <a:gd name="T34" fmla="*/ 3 w 82"/>
                <a:gd name="T35" fmla="*/ 103 h 174"/>
                <a:gd name="T36" fmla="*/ 3 w 82"/>
                <a:gd name="T37" fmla="*/ 103 h 174"/>
                <a:gd name="T38" fmla="*/ 3 w 82"/>
                <a:gd name="T39" fmla="*/ 103 h 174"/>
                <a:gd name="T40" fmla="*/ 3 w 82"/>
                <a:gd name="T41" fmla="*/ 105 h 174"/>
                <a:gd name="T42" fmla="*/ 4 w 82"/>
                <a:gd name="T43" fmla="*/ 105 h 174"/>
                <a:gd name="T44" fmla="*/ 4 w 82"/>
                <a:gd name="T45" fmla="*/ 105 h 174"/>
                <a:gd name="T46" fmla="*/ 4 w 82"/>
                <a:gd name="T47" fmla="*/ 106 h 174"/>
                <a:gd name="T48" fmla="*/ 4 w 82"/>
                <a:gd name="T49" fmla="*/ 106 h 174"/>
                <a:gd name="T50" fmla="*/ 4 w 82"/>
                <a:gd name="T51" fmla="*/ 106 h 174"/>
                <a:gd name="T52" fmla="*/ 4 w 82"/>
                <a:gd name="T53" fmla="*/ 106 h 174"/>
                <a:gd name="T54" fmla="*/ 4 w 82"/>
                <a:gd name="T55" fmla="*/ 107 h 174"/>
                <a:gd name="T56" fmla="*/ 4 w 82"/>
                <a:gd name="T57" fmla="*/ 108 h 174"/>
                <a:gd name="T58" fmla="*/ 4 w 82"/>
                <a:gd name="T59" fmla="*/ 108 h 174"/>
                <a:gd name="T60" fmla="*/ 5 w 82"/>
                <a:gd name="T61" fmla="*/ 109 h 174"/>
                <a:gd name="T62" fmla="*/ 5 w 82"/>
                <a:gd name="T63" fmla="*/ 109 h 174"/>
                <a:gd name="T64" fmla="*/ 5 w 82"/>
                <a:gd name="T65" fmla="*/ 109 h 174"/>
                <a:gd name="T66" fmla="*/ 5 w 82"/>
                <a:gd name="T67" fmla="*/ 109 h 174"/>
                <a:gd name="T68" fmla="*/ 5 w 82"/>
                <a:gd name="T69" fmla="*/ 110 h 174"/>
                <a:gd name="T70" fmla="*/ 5 w 82"/>
                <a:gd name="T71" fmla="*/ 110 h 174"/>
                <a:gd name="T72" fmla="*/ 5 w 82"/>
                <a:gd name="T73" fmla="*/ 111 h 174"/>
                <a:gd name="T74" fmla="*/ 5 w 82"/>
                <a:gd name="T75" fmla="*/ 111 h 174"/>
                <a:gd name="T76" fmla="*/ 6 w 82"/>
                <a:gd name="T77" fmla="*/ 112 h 174"/>
                <a:gd name="T78" fmla="*/ 6 w 82"/>
                <a:gd name="T79" fmla="*/ 112 h 174"/>
                <a:gd name="T80" fmla="*/ 6 w 82"/>
                <a:gd name="T81" fmla="*/ 112 h 174"/>
                <a:gd name="T82" fmla="*/ 6 w 82"/>
                <a:gd name="T83" fmla="*/ 112 h 174"/>
                <a:gd name="T84" fmla="*/ 6 w 82"/>
                <a:gd name="T85" fmla="*/ 112 h 174"/>
                <a:gd name="T86" fmla="*/ 6 w 82"/>
                <a:gd name="T87" fmla="*/ 113 h 174"/>
                <a:gd name="T88" fmla="*/ 7 w 82"/>
                <a:gd name="T89" fmla="*/ 114 h 174"/>
                <a:gd name="T90" fmla="*/ 7 w 82"/>
                <a:gd name="T91" fmla="*/ 115 h 174"/>
                <a:gd name="T92" fmla="*/ 7 w 82"/>
                <a:gd name="T93" fmla="*/ 115 h 174"/>
                <a:gd name="T94" fmla="*/ 7 w 82"/>
                <a:gd name="T95" fmla="*/ 115 h 174"/>
                <a:gd name="T96" fmla="*/ 49 w 82"/>
                <a:gd name="T97" fmla="*/ 153 h 174"/>
                <a:gd name="T98" fmla="*/ 16 w 82"/>
                <a:gd name="T99" fmla="*/ 79 h 174"/>
                <a:gd name="T100" fmla="*/ 28 w 82"/>
                <a:gd name="T101" fmla="*/ 25 h 174"/>
                <a:gd name="T102" fmla="*/ 46 w 82"/>
                <a:gd name="T103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2" h="174">
                  <a:moveTo>
                    <a:pt x="46" y="0"/>
                  </a:moveTo>
                  <a:cubicBezTo>
                    <a:pt x="29" y="11"/>
                    <a:pt x="15" y="27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2" y="58"/>
                    <a:pt x="0" y="70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1" y="92"/>
                    <a:pt x="2" y="97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4"/>
                    <a:pt x="3" y="104"/>
                    <a:pt x="3" y="105"/>
                  </a:cubicBezTo>
                  <a:cubicBezTo>
                    <a:pt x="3" y="105"/>
                    <a:pt x="3" y="105"/>
                    <a:pt x="3" y="105"/>
                  </a:cubicBezTo>
                  <a:cubicBezTo>
                    <a:pt x="3" y="105"/>
                    <a:pt x="3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7"/>
                  </a:cubicBezTo>
                  <a:cubicBezTo>
                    <a:pt x="4" y="107"/>
                    <a:pt x="4" y="107"/>
                    <a:pt x="4" y="107"/>
                  </a:cubicBezTo>
                  <a:cubicBezTo>
                    <a:pt x="4" y="107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5" y="108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6" y="111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3"/>
                    <a:pt x="6" y="113"/>
                    <a:pt x="6" y="113"/>
                  </a:cubicBezTo>
                  <a:cubicBezTo>
                    <a:pt x="6" y="113"/>
                    <a:pt x="6" y="113"/>
                    <a:pt x="6" y="113"/>
                  </a:cubicBezTo>
                  <a:cubicBezTo>
                    <a:pt x="6" y="113"/>
                    <a:pt x="6" y="114"/>
                    <a:pt x="7" y="114"/>
                  </a:cubicBezTo>
                  <a:cubicBezTo>
                    <a:pt x="7" y="114"/>
                    <a:pt x="7" y="114"/>
                    <a:pt x="7" y="114"/>
                  </a:cubicBezTo>
                  <a:cubicBezTo>
                    <a:pt x="7" y="114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19" y="146"/>
                    <a:pt x="48" y="169"/>
                    <a:pt x="82" y="174"/>
                  </a:cubicBezTo>
                  <a:cubicBezTo>
                    <a:pt x="70" y="169"/>
                    <a:pt x="59" y="162"/>
                    <a:pt x="49" y="153"/>
                  </a:cubicBezTo>
                  <a:cubicBezTo>
                    <a:pt x="36" y="140"/>
                    <a:pt x="26" y="125"/>
                    <a:pt x="21" y="107"/>
                  </a:cubicBezTo>
                  <a:cubicBezTo>
                    <a:pt x="19" y="98"/>
                    <a:pt x="17" y="89"/>
                    <a:pt x="16" y="79"/>
                  </a:cubicBezTo>
                  <a:cubicBezTo>
                    <a:pt x="16" y="78"/>
                    <a:pt x="16" y="78"/>
                    <a:pt x="16" y="78"/>
                  </a:cubicBezTo>
                  <a:cubicBezTo>
                    <a:pt x="15" y="59"/>
                    <a:pt x="19" y="41"/>
                    <a:pt x="28" y="25"/>
                  </a:cubicBezTo>
                  <a:cubicBezTo>
                    <a:pt x="34" y="17"/>
                    <a:pt x="39" y="10"/>
                    <a:pt x="44" y="3"/>
                  </a:cubicBezTo>
                  <a:cubicBezTo>
                    <a:pt x="45" y="2"/>
                    <a:pt x="46" y="1"/>
                    <a:pt x="46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00" name="Rectángulo 66"/>
            <p:cNvSpPr>
              <a:spLocks noChangeArrowheads="1"/>
            </p:cNvSpPr>
            <p:nvPr/>
          </p:nvSpPr>
          <p:spPr bwMode="auto">
            <a:xfrm>
              <a:off x="3553619" y="5331623"/>
              <a:ext cx="138113" cy="19685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01" name="Rectángulo 67"/>
            <p:cNvSpPr>
              <a:spLocks noChangeArrowheads="1"/>
            </p:cNvSpPr>
            <p:nvPr/>
          </p:nvSpPr>
          <p:spPr bwMode="auto">
            <a:xfrm>
              <a:off x="3540602" y="5261773"/>
              <a:ext cx="131446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i="0" u="none" strike="noStrike" cap="none" normalizeH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8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212" name="Forma libre 78"/>
          <p:cNvSpPr>
            <a:spLocks noEditPoints="1"/>
          </p:cNvSpPr>
          <p:nvPr/>
        </p:nvSpPr>
        <p:spPr bwMode="auto">
          <a:xfrm>
            <a:off x="1012825" y="4132653"/>
            <a:ext cx="44450" cy="134938"/>
          </a:xfrm>
          <a:custGeom>
            <a:avLst/>
            <a:gdLst>
              <a:gd name="T0" fmla="*/ 18 w 18"/>
              <a:gd name="T1" fmla="*/ 55 h 55"/>
              <a:gd name="T2" fmla="*/ 18 w 18"/>
              <a:gd name="T3" fmla="*/ 55 h 55"/>
              <a:gd name="T4" fmla="*/ 18 w 18"/>
              <a:gd name="T5" fmla="*/ 55 h 55"/>
              <a:gd name="T6" fmla="*/ 18 w 18"/>
              <a:gd name="T7" fmla="*/ 55 h 55"/>
              <a:gd name="T8" fmla="*/ 18 w 18"/>
              <a:gd name="T9" fmla="*/ 55 h 55"/>
              <a:gd name="T10" fmla="*/ 18 w 18"/>
              <a:gd name="T11" fmla="*/ 55 h 55"/>
              <a:gd name="T12" fmla="*/ 17 w 18"/>
              <a:gd name="T13" fmla="*/ 55 h 55"/>
              <a:gd name="T14" fmla="*/ 18 w 18"/>
              <a:gd name="T15" fmla="*/ 55 h 55"/>
              <a:gd name="T16" fmla="*/ 17 w 18"/>
              <a:gd name="T17" fmla="*/ 55 h 55"/>
              <a:gd name="T18" fmla="*/ 0 w 18"/>
              <a:gd name="T19" fmla="*/ 1 h 55"/>
              <a:gd name="T20" fmla="*/ 17 w 18"/>
              <a:gd name="T21" fmla="*/ 55 h 55"/>
              <a:gd name="T22" fmla="*/ 0 w 18"/>
              <a:gd name="T23" fmla="*/ 1 h 55"/>
              <a:gd name="T24" fmla="*/ 0 w 18"/>
              <a:gd name="T25" fmla="*/ 1 h 55"/>
              <a:gd name="T26" fmla="*/ 0 w 18"/>
              <a:gd name="T27" fmla="*/ 1 h 55"/>
              <a:gd name="T28" fmla="*/ 0 w 18"/>
              <a:gd name="T29" fmla="*/ 1 h 55"/>
              <a:gd name="T30" fmla="*/ 0 w 18"/>
              <a:gd name="T31" fmla="*/ 1 h 55"/>
              <a:gd name="T32" fmla="*/ 0 w 18"/>
              <a:gd name="T33" fmla="*/ 1 h 55"/>
              <a:gd name="T34" fmla="*/ 0 w 18"/>
              <a:gd name="T35" fmla="*/ 1 h 55"/>
              <a:gd name="T36" fmla="*/ 0 w 18"/>
              <a:gd name="T37" fmla="*/ 0 h 55"/>
              <a:gd name="T38" fmla="*/ 0 w 18"/>
              <a:gd name="T39" fmla="*/ 1 h 55"/>
              <a:gd name="T40" fmla="*/ 0 w 18"/>
              <a:gd name="T41" fmla="*/ 1 h 55"/>
              <a:gd name="T42" fmla="*/ 0 w 18"/>
              <a:gd name="T43" fmla="*/ 0 h 55"/>
              <a:gd name="T44" fmla="*/ 0 w 18"/>
              <a:gd name="T45" fmla="*/ 0 h 55"/>
              <a:gd name="T46" fmla="*/ 0 w 18"/>
              <a:gd name="T47" fmla="*/ 0 h 55"/>
              <a:gd name="T48" fmla="*/ 0 w 18"/>
              <a:gd name="T49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" h="55"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7" y="55"/>
                </a:moveTo>
                <a:cubicBezTo>
                  <a:pt x="17" y="55"/>
                  <a:pt x="18" y="55"/>
                  <a:pt x="18" y="55"/>
                </a:cubicBezTo>
                <a:cubicBezTo>
                  <a:pt x="18" y="55"/>
                  <a:pt x="17" y="55"/>
                  <a:pt x="17" y="55"/>
                </a:cubicBezTo>
                <a:moveTo>
                  <a:pt x="0" y="1"/>
                </a:moveTo>
                <a:cubicBezTo>
                  <a:pt x="0" y="21"/>
                  <a:pt x="7" y="40"/>
                  <a:pt x="17" y="55"/>
                </a:cubicBezTo>
                <a:cubicBezTo>
                  <a:pt x="7" y="40"/>
                  <a:pt x="0" y="2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0"/>
                  <a:pt x="0" y="0"/>
                  <a:pt x="0" y="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xmlns="" id="{053B2A56-B15D-466F-B9E7-4109194F6BF0}"/>
              </a:ext>
            </a:extLst>
          </p:cNvPr>
          <p:cNvGrpSpPr/>
          <p:nvPr/>
        </p:nvGrpSpPr>
        <p:grpSpPr>
          <a:xfrm>
            <a:off x="2443957" y="5462575"/>
            <a:ext cx="568325" cy="566738"/>
            <a:chOff x="2443957" y="5462575"/>
            <a:chExt cx="568325" cy="566738"/>
          </a:xfrm>
        </p:grpSpPr>
        <p:sp>
          <p:nvSpPr>
            <p:cNvPr id="222" name="Forma libre 88"/>
            <p:cNvSpPr>
              <a:spLocks/>
            </p:cNvSpPr>
            <p:nvPr/>
          </p:nvSpPr>
          <p:spPr bwMode="auto">
            <a:xfrm>
              <a:off x="2443957" y="5462575"/>
              <a:ext cx="568325" cy="566738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3"/>
                    <a:pt x="0" y="116"/>
                  </a:cubicBezTo>
                  <a:cubicBezTo>
                    <a:pt x="0" y="180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3" name="Elipse 89"/>
            <p:cNvSpPr>
              <a:spLocks noChangeArrowheads="1"/>
            </p:cNvSpPr>
            <p:nvPr/>
          </p:nvSpPr>
          <p:spPr bwMode="auto">
            <a:xfrm>
              <a:off x="2501107" y="5518137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4" name="Forma libre 90"/>
            <p:cNvSpPr>
              <a:spLocks noEditPoints="1"/>
            </p:cNvSpPr>
            <p:nvPr/>
          </p:nvSpPr>
          <p:spPr bwMode="auto">
            <a:xfrm>
              <a:off x="2555875" y="5548703"/>
              <a:ext cx="9525" cy="127000"/>
            </a:xfrm>
            <a:custGeom>
              <a:avLst/>
              <a:gdLst>
                <a:gd name="T0" fmla="*/ 3 w 4"/>
                <a:gd name="T1" fmla="*/ 52 h 52"/>
                <a:gd name="T2" fmla="*/ 3 w 4"/>
                <a:gd name="T3" fmla="*/ 52 h 52"/>
                <a:gd name="T4" fmla="*/ 3 w 4"/>
                <a:gd name="T5" fmla="*/ 52 h 52"/>
                <a:gd name="T6" fmla="*/ 3 w 4"/>
                <a:gd name="T7" fmla="*/ 51 h 52"/>
                <a:gd name="T8" fmla="*/ 2 w 4"/>
                <a:gd name="T9" fmla="*/ 51 h 52"/>
                <a:gd name="T10" fmla="*/ 2 w 4"/>
                <a:gd name="T11" fmla="*/ 51 h 52"/>
                <a:gd name="T12" fmla="*/ 2 w 4"/>
                <a:gd name="T13" fmla="*/ 51 h 52"/>
                <a:gd name="T14" fmla="*/ 2 w 4"/>
                <a:gd name="T15" fmla="*/ 50 h 52"/>
                <a:gd name="T16" fmla="*/ 2 w 4"/>
                <a:gd name="T17" fmla="*/ 50 h 52"/>
                <a:gd name="T18" fmla="*/ 2 w 4"/>
                <a:gd name="T19" fmla="*/ 50 h 52"/>
                <a:gd name="T20" fmla="*/ 2 w 4"/>
                <a:gd name="T21" fmla="*/ 49 h 52"/>
                <a:gd name="T22" fmla="*/ 2 w 4"/>
                <a:gd name="T23" fmla="*/ 49 h 52"/>
                <a:gd name="T24" fmla="*/ 2 w 4"/>
                <a:gd name="T25" fmla="*/ 49 h 52"/>
                <a:gd name="T26" fmla="*/ 2 w 4"/>
                <a:gd name="T27" fmla="*/ 49 h 52"/>
                <a:gd name="T28" fmla="*/ 2 w 4"/>
                <a:gd name="T29" fmla="*/ 49 h 52"/>
                <a:gd name="T30" fmla="*/ 2 w 4"/>
                <a:gd name="T31" fmla="*/ 49 h 52"/>
                <a:gd name="T32" fmla="*/ 2 w 4"/>
                <a:gd name="T33" fmla="*/ 48 h 52"/>
                <a:gd name="T34" fmla="*/ 2 w 4"/>
                <a:gd name="T35" fmla="*/ 48 h 52"/>
                <a:gd name="T36" fmla="*/ 2 w 4"/>
                <a:gd name="T37" fmla="*/ 48 h 52"/>
                <a:gd name="T38" fmla="*/ 0 w 4"/>
                <a:gd name="T39" fmla="*/ 35 h 52"/>
                <a:gd name="T40" fmla="*/ 0 w 4"/>
                <a:gd name="T41" fmla="*/ 35 h 52"/>
                <a:gd name="T42" fmla="*/ 0 w 4"/>
                <a:gd name="T43" fmla="*/ 35 h 52"/>
                <a:gd name="T44" fmla="*/ 0 w 4"/>
                <a:gd name="T45" fmla="*/ 33 h 52"/>
                <a:gd name="T46" fmla="*/ 0 w 4"/>
                <a:gd name="T47" fmla="*/ 33 h 52"/>
                <a:gd name="T48" fmla="*/ 0 w 4"/>
                <a:gd name="T49" fmla="*/ 33 h 52"/>
                <a:gd name="T50" fmla="*/ 0 w 4"/>
                <a:gd name="T51" fmla="*/ 32 h 52"/>
                <a:gd name="T52" fmla="*/ 0 w 4"/>
                <a:gd name="T53" fmla="*/ 32 h 52"/>
                <a:gd name="T54" fmla="*/ 0 w 4"/>
                <a:gd name="T55" fmla="*/ 32 h 52"/>
                <a:gd name="T56" fmla="*/ 0 w 4"/>
                <a:gd name="T57" fmla="*/ 32 h 52"/>
                <a:gd name="T58" fmla="*/ 0 w 4"/>
                <a:gd name="T59" fmla="*/ 32 h 52"/>
                <a:gd name="T60" fmla="*/ 0 w 4"/>
                <a:gd name="T61" fmla="*/ 32 h 52"/>
                <a:gd name="T62" fmla="*/ 0 w 4"/>
                <a:gd name="T63" fmla="*/ 31 h 52"/>
                <a:gd name="T64" fmla="*/ 0 w 4"/>
                <a:gd name="T65" fmla="*/ 31 h 52"/>
                <a:gd name="T66" fmla="*/ 0 w 4"/>
                <a:gd name="T67" fmla="*/ 30 h 52"/>
                <a:gd name="T68" fmla="*/ 0 w 4"/>
                <a:gd name="T69" fmla="*/ 30 h 52"/>
                <a:gd name="T70" fmla="*/ 0 w 4"/>
                <a:gd name="T71" fmla="*/ 30 h 52"/>
                <a:gd name="T72" fmla="*/ 0 w 4"/>
                <a:gd name="T73" fmla="*/ 30 h 52"/>
                <a:gd name="T74" fmla="*/ 0 w 4"/>
                <a:gd name="T75" fmla="*/ 29 h 52"/>
                <a:gd name="T76" fmla="*/ 0 w 4"/>
                <a:gd name="T77" fmla="*/ 29 h 52"/>
                <a:gd name="T78" fmla="*/ 0 w 4"/>
                <a:gd name="T79" fmla="*/ 29 h 52"/>
                <a:gd name="T80" fmla="*/ 0 w 4"/>
                <a:gd name="T81" fmla="*/ 29 h 52"/>
                <a:gd name="T82" fmla="*/ 0 w 4"/>
                <a:gd name="T83" fmla="*/ 29 h 52"/>
                <a:gd name="T84" fmla="*/ 0 w 4"/>
                <a:gd name="T85" fmla="*/ 29 h 52"/>
                <a:gd name="T86" fmla="*/ 0 w 4"/>
                <a:gd name="T87" fmla="*/ 28 h 52"/>
                <a:gd name="T88" fmla="*/ 0 w 4"/>
                <a:gd name="T89" fmla="*/ 28 h 52"/>
                <a:gd name="T90" fmla="*/ 4 w 4"/>
                <a:gd name="T91" fmla="*/ 1 h 52"/>
                <a:gd name="T92" fmla="*/ 4 w 4"/>
                <a:gd name="T93" fmla="*/ 1 h 52"/>
                <a:gd name="T94" fmla="*/ 4 w 4"/>
                <a:gd name="T95" fmla="*/ 1 h 52"/>
                <a:gd name="T96" fmla="*/ 4 w 4"/>
                <a:gd name="T97" fmla="*/ 1 h 52"/>
                <a:gd name="T98" fmla="*/ 4 w 4"/>
                <a:gd name="T99" fmla="*/ 1 h 52"/>
                <a:gd name="T100" fmla="*/ 4 w 4"/>
                <a:gd name="T101" fmla="*/ 1 h 52"/>
                <a:gd name="T102" fmla="*/ 4 w 4"/>
                <a:gd name="T103" fmla="*/ 0 h 52"/>
                <a:gd name="T104" fmla="*/ 4 w 4"/>
                <a:gd name="T105" fmla="*/ 0 h 52"/>
                <a:gd name="T106" fmla="*/ 4 w 4"/>
                <a:gd name="T107" fmla="*/ 0 h 52"/>
                <a:gd name="T108" fmla="*/ 4 w 4"/>
                <a:gd name="T109" fmla="*/ 0 h 52"/>
                <a:gd name="T110" fmla="*/ 4 w 4"/>
                <a:gd name="T11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" h="52"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1"/>
                  </a:moveTo>
                  <a:cubicBezTo>
                    <a:pt x="3" y="51"/>
                    <a:pt x="3" y="51"/>
                    <a:pt x="3" y="51"/>
                  </a:cubicBezTo>
                  <a:cubicBezTo>
                    <a:pt x="3" y="51"/>
                    <a:pt x="3" y="51"/>
                    <a:pt x="3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0"/>
                  </a:moveTo>
                  <a:cubicBezTo>
                    <a:pt x="2" y="50"/>
                    <a:pt x="2" y="51"/>
                    <a:pt x="2" y="51"/>
                  </a:cubicBezTo>
                  <a:cubicBezTo>
                    <a:pt x="2" y="51"/>
                    <a:pt x="2" y="50"/>
                    <a:pt x="2" y="50"/>
                  </a:cubicBezTo>
                  <a:moveTo>
                    <a:pt x="2" y="50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50"/>
                  </a:cubicBezTo>
                  <a:moveTo>
                    <a:pt x="2" y="49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8"/>
                  </a:moveTo>
                  <a:cubicBezTo>
                    <a:pt x="2" y="48"/>
                    <a:pt x="2" y="49"/>
                    <a:pt x="2" y="49"/>
                  </a:cubicBezTo>
                  <a:cubicBezTo>
                    <a:pt x="2" y="49"/>
                    <a:pt x="2" y="48"/>
                    <a:pt x="2" y="48"/>
                  </a:cubicBezTo>
                  <a:moveTo>
                    <a:pt x="2" y="48"/>
                  </a:moveTo>
                  <a:cubicBezTo>
                    <a:pt x="2" y="48"/>
                    <a:pt x="2" y="48"/>
                    <a:pt x="2" y="48"/>
                  </a:cubicBezTo>
                  <a:cubicBezTo>
                    <a:pt x="2" y="48"/>
                    <a:pt x="2" y="48"/>
                    <a:pt x="2" y="48"/>
                  </a:cubicBezTo>
                  <a:moveTo>
                    <a:pt x="0" y="35"/>
                  </a:moveTo>
                  <a:cubicBezTo>
                    <a:pt x="0" y="40"/>
                    <a:pt x="1" y="44"/>
                    <a:pt x="2" y="48"/>
                  </a:cubicBezTo>
                  <a:cubicBezTo>
                    <a:pt x="1" y="44"/>
                    <a:pt x="0" y="40"/>
                    <a:pt x="0" y="35"/>
                  </a:cubicBezTo>
                  <a:moveTo>
                    <a:pt x="0" y="33"/>
                  </a:moveTo>
                  <a:cubicBezTo>
                    <a:pt x="0" y="34"/>
                    <a:pt x="0" y="35"/>
                    <a:pt x="0" y="35"/>
                  </a:cubicBezTo>
                  <a:cubicBezTo>
                    <a:pt x="0" y="35"/>
                    <a:pt x="0" y="34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2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4" y="1"/>
                  </a:moveTo>
                  <a:cubicBezTo>
                    <a:pt x="1" y="10"/>
                    <a:pt x="0" y="19"/>
                    <a:pt x="0" y="28"/>
                  </a:cubicBezTo>
                  <a:cubicBezTo>
                    <a:pt x="0" y="19"/>
                    <a:pt x="1" y="10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1"/>
                    <a:pt x="4" y="1"/>
                  </a:cubicBezTo>
                  <a:cubicBezTo>
                    <a:pt x="4" y="1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5" name="Forma libre 91"/>
            <p:cNvSpPr>
              <a:spLocks/>
            </p:cNvSpPr>
            <p:nvPr/>
          </p:nvSpPr>
          <p:spPr bwMode="auto">
            <a:xfrm>
              <a:off x="2501107" y="5545125"/>
              <a:ext cx="190500" cy="428625"/>
            </a:xfrm>
            <a:custGeom>
              <a:avLst/>
              <a:gdLst>
                <a:gd name="T0" fmla="*/ 4 w 78"/>
                <a:gd name="T1" fmla="*/ 54 h 175"/>
                <a:gd name="T2" fmla="*/ 4 w 78"/>
                <a:gd name="T3" fmla="*/ 54 h 175"/>
                <a:gd name="T4" fmla="*/ 4 w 78"/>
                <a:gd name="T5" fmla="*/ 54 h 175"/>
                <a:gd name="T6" fmla="*/ 4 w 78"/>
                <a:gd name="T7" fmla="*/ 55 h 175"/>
                <a:gd name="T8" fmla="*/ 4 w 78"/>
                <a:gd name="T9" fmla="*/ 55 h 175"/>
                <a:gd name="T10" fmla="*/ 4 w 78"/>
                <a:gd name="T11" fmla="*/ 55 h 175"/>
                <a:gd name="T12" fmla="*/ 4 w 78"/>
                <a:gd name="T13" fmla="*/ 55 h 175"/>
                <a:gd name="T14" fmla="*/ 0 w 78"/>
                <a:gd name="T15" fmla="*/ 82 h 175"/>
                <a:gd name="T16" fmla="*/ 0 w 78"/>
                <a:gd name="T17" fmla="*/ 82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4 h 175"/>
                <a:gd name="T26" fmla="*/ 0 w 78"/>
                <a:gd name="T27" fmla="*/ 84 h 175"/>
                <a:gd name="T28" fmla="*/ 0 w 78"/>
                <a:gd name="T29" fmla="*/ 84 h 175"/>
                <a:gd name="T30" fmla="*/ 0 w 78"/>
                <a:gd name="T31" fmla="*/ 85 h 175"/>
                <a:gd name="T32" fmla="*/ 0 w 78"/>
                <a:gd name="T33" fmla="*/ 85 h 175"/>
                <a:gd name="T34" fmla="*/ 0 w 78"/>
                <a:gd name="T35" fmla="*/ 86 h 175"/>
                <a:gd name="T36" fmla="*/ 0 w 78"/>
                <a:gd name="T37" fmla="*/ 86 h 175"/>
                <a:gd name="T38" fmla="*/ 0 w 78"/>
                <a:gd name="T39" fmla="*/ 86 h 175"/>
                <a:gd name="T40" fmla="*/ 0 w 78"/>
                <a:gd name="T41" fmla="*/ 87 h 175"/>
                <a:gd name="T42" fmla="*/ 0 w 78"/>
                <a:gd name="T43" fmla="*/ 87 h 175"/>
                <a:gd name="T44" fmla="*/ 0 w 78"/>
                <a:gd name="T45" fmla="*/ 87 h 175"/>
                <a:gd name="T46" fmla="*/ 0 w 78"/>
                <a:gd name="T47" fmla="*/ 89 h 175"/>
                <a:gd name="T48" fmla="*/ 2 w 78"/>
                <a:gd name="T49" fmla="*/ 102 h 175"/>
                <a:gd name="T50" fmla="*/ 2 w 78"/>
                <a:gd name="T51" fmla="*/ 102 h 175"/>
                <a:gd name="T52" fmla="*/ 2 w 78"/>
                <a:gd name="T53" fmla="*/ 103 h 175"/>
                <a:gd name="T54" fmla="*/ 2 w 78"/>
                <a:gd name="T55" fmla="*/ 103 h 175"/>
                <a:gd name="T56" fmla="*/ 2 w 78"/>
                <a:gd name="T57" fmla="*/ 103 h 175"/>
                <a:gd name="T58" fmla="*/ 2 w 78"/>
                <a:gd name="T59" fmla="*/ 103 h 175"/>
                <a:gd name="T60" fmla="*/ 2 w 78"/>
                <a:gd name="T61" fmla="*/ 104 h 175"/>
                <a:gd name="T62" fmla="*/ 2 w 78"/>
                <a:gd name="T63" fmla="*/ 104 h 175"/>
                <a:gd name="T64" fmla="*/ 2 w 78"/>
                <a:gd name="T65" fmla="*/ 105 h 175"/>
                <a:gd name="T66" fmla="*/ 2 w 78"/>
                <a:gd name="T67" fmla="*/ 105 h 175"/>
                <a:gd name="T68" fmla="*/ 3 w 78"/>
                <a:gd name="T69" fmla="*/ 105 h 175"/>
                <a:gd name="T70" fmla="*/ 3 w 78"/>
                <a:gd name="T71" fmla="*/ 106 h 175"/>
                <a:gd name="T72" fmla="*/ 3 w 78"/>
                <a:gd name="T73" fmla="*/ 106 h 175"/>
                <a:gd name="T74" fmla="*/ 78 w 78"/>
                <a:gd name="T75" fmla="*/ 175 h 175"/>
                <a:gd name="T76" fmla="*/ 19 w 78"/>
                <a:gd name="T77" fmla="*/ 106 h 175"/>
                <a:gd name="T78" fmla="*/ 15 w 78"/>
                <a:gd name="T79" fmla="*/ 77 h 175"/>
                <a:gd name="T80" fmla="*/ 46 w 78"/>
                <a:gd name="T81" fmla="*/ 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28" y="12"/>
                    <a:pt x="12" y="31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1" y="64"/>
                    <a:pt x="0" y="73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4"/>
                    <a:pt x="1" y="98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12" y="141"/>
                    <a:pt x="42" y="169"/>
                    <a:pt x="78" y="175"/>
                  </a:cubicBezTo>
                  <a:cubicBezTo>
                    <a:pt x="66" y="169"/>
                    <a:pt x="56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0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6" name="Rectángulo 92"/>
            <p:cNvSpPr>
              <a:spLocks noChangeArrowheads="1"/>
            </p:cNvSpPr>
            <p:nvPr/>
          </p:nvSpPr>
          <p:spPr bwMode="auto">
            <a:xfrm>
              <a:off x="2659857" y="5608625"/>
              <a:ext cx="139700" cy="19367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7" name="Rectángulo 93"/>
            <p:cNvSpPr>
              <a:spLocks noChangeArrowheads="1"/>
            </p:cNvSpPr>
            <p:nvPr/>
          </p:nvSpPr>
          <p:spPr bwMode="auto">
            <a:xfrm>
              <a:off x="2619535" y="5549887"/>
              <a:ext cx="262892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10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12" name="Grupo 11">
            <a:extLst>
              <a:ext uri="{FF2B5EF4-FFF2-40B4-BE49-F238E27FC236}">
                <a16:creationId xmlns:a16="http://schemas.microsoft.com/office/drawing/2014/main" xmlns="" id="{B13E2AEF-56DE-4415-88E2-43F67AE45CD0}"/>
              </a:ext>
            </a:extLst>
          </p:cNvPr>
          <p:cNvGrpSpPr/>
          <p:nvPr/>
        </p:nvGrpSpPr>
        <p:grpSpPr>
          <a:xfrm>
            <a:off x="1543311" y="2648341"/>
            <a:ext cx="571500" cy="573088"/>
            <a:chOff x="1543311" y="2648341"/>
            <a:chExt cx="571500" cy="573088"/>
          </a:xfrm>
        </p:grpSpPr>
        <p:sp>
          <p:nvSpPr>
            <p:cNvPr id="202" name="Forma libre 68"/>
            <p:cNvSpPr>
              <a:spLocks/>
            </p:cNvSpPr>
            <p:nvPr/>
          </p:nvSpPr>
          <p:spPr bwMode="auto">
            <a:xfrm>
              <a:off x="1543311" y="2648341"/>
              <a:ext cx="571500" cy="573088"/>
            </a:xfrm>
            <a:custGeom>
              <a:avLst/>
              <a:gdLst>
                <a:gd name="T0" fmla="*/ 116 w 234"/>
                <a:gd name="T1" fmla="*/ 1 h 234"/>
                <a:gd name="T2" fmla="*/ 233 w 234"/>
                <a:gd name="T3" fmla="*/ 115 h 234"/>
                <a:gd name="T4" fmla="*/ 119 w 234"/>
                <a:gd name="T5" fmla="*/ 233 h 234"/>
                <a:gd name="T6" fmla="*/ 1 w 234"/>
                <a:gd name="T7" fmla="*/ 118 h 234"/>
                <a:gd name="T8" fmla="*/ 116 w 234"/>
                <a:gd name="T9" fmla="*/ 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234">
                  <a:moveTo>
                    <a:pt x="116" y="1"/>
                  </a:moveTo>
                  <a:cubicBezTo>
                    <a:pt x="179" y="0"/>
                    <a:pt x="232" y="51"/>
                    <a:pt x="233" y="115"/>
                  </a:cubicBezTo>
                  <a:cubicBezTo>
                    <a:pt x="234" y="179"/>
                    <a:pt x="183" y="232"/>
                    <a:pt x="119" y="233"/>
                  </a:cubicBezTo>
                  <a:cubicBezTo>
                    <a:pt x="55" y="234"/>
                    <a:pt x="2" y="182"/>
                    <a:pt x="1" y="118"/>
                  </a:cubicBezTo>
                  <a:cubicBezTo>
                    <a:pt x="0" y="54"/>
                    <a:pt x="52" y="1"/>
                    <a:pt x="116" y="1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03" name="Forma libre 69"/>
            <p:cNvSpPr>
              <a:spLocks/>
            </p:cNvSpPr>
            <p:nvPr/>
          </p:nvSpPr>
          <p:spPr bwMode="auto">
            <a:xfrm>
              <a:off x="1598874" y="2702316"/>
              <a:ext cx="461963" cy="461963"/>
            </a:xfrm>
            <a:custGeom>
              <a:avLst/>
              <a:gdLst>
                <a:gd name="T0" fmla="*/ 93 w 189"/>
                <a:gd name="T1" fmla="*/ 1 h 189"/>
                <a:gd name="T2" fmla="*/ 188 w 189"/>
                <a:gd name="T3" fmla="*/ 93 h 189"/>
                <a:gd name="T4" fmla="*/ 96 w 189"/>
                <a:gd name="T5" fmla="*/ 188 h 189"/>
                <a:gd name="T6" fmla="*/ 1 w 189"/>
                <a:gd name="T7" fmla="*/ 96 h 189"/>
                <a:gd name="T8" fmla="*/ 93 w 189"/>
                <a:gd name="T9" fmla="*/ 1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89">
                  <a:moveTo>
                    <a:pt x="93" y="1"/>
                  </a:moveTo>
                  <a:cubicBezTo>
                    <a:pt x="144" y="0"/>
                    <a:pt x="187" y="42"/>
                    <a:pt x="188" y="93"/>
                  </a:cubicBezTo>
                  <a:cubicBezTo>
                    <a:pt x="189" y="145"/>
                    <a:pt x="147" y="187"/>
                    <a:pt x="96" y="188"/>
                  </a:cubicBezTo>
                  <a:cubicBezTo>
                    <a:pt x="44" y="189"/>
                    <a:pt x="2" y="147"/>
                    <a:pt x="1" y="96"/>
                  </a:cubicBezTo>
                  <a:cubicBezTo>
                    <a:pt x="0" y="44"/>
                    <a:pt x="41" y="2"/>
                    <a:pt x="93" y="1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04" name="Forma libre 70"/>
            <p:cNvSpPr>
              <a:spLocks noEditPoints="1"/>
            </p:cNvSpPr>
            <p:nvPr/>
          </p:nvSpPr>
          <p:spPr bwMode="auto">
            <a:xfrm>
              <a:off x="1763713" y="2859478"/>
              <a:ext cx="1588" cy="55563"/>
            </a:xfrm>
            <a:custGeom>
              <a:avLst/>
              <a:gdLst>
                <a:gd name="T0" fmla="*/ 1 w 1"/>
                <a:gd name="T1" fmla="*/ 23 h 23"/>
                <a:gd name="T2" fmla="*/ 1 w 1"/>
                <a:gd name="T3" fmla="*/ 22 h 23"/>
                <a:gd name="T4" fmla="*/ 1 w 1"/>
                <a:gd name="T5" fmla="*/ 22 h 23"/>
                <a:gd name="T6" fmla="*/ 1 w 1"/>
                <a:gd name="T7" fmla="*/ 21 h 23"/>
                <a:gd name="T8" fmla="*/ 1 w 1"/>
                <a:gd name="T9" fmla="*/ 20 h 23"/>
                <a:gd name="T10" fmla="*/ 1 w 1"/>
                <a:gd name="T11" fmla="*/ 20 h 23"/>
                <a:gd name="T12" fmla="*/ 0 w 1"/>
                <a:gd name="T13" fmla="*/ 20 h 23"/>
                <a:gd name="T14" fmla="*/ 0 w 1"/>
                <a:gd name="T15" fmla="*/ 19 h 23"/>
                <a:gd name="T16" fmla="*/ 0 w 1"/>
                <a:gd name="T17" fmla="*/ 19 h 23"/>
                <a:gd name="T18" fmla="*/ 0 w 1"/>
                <a:gd name="T19" fmla="*/ 18 h 23"/>
                <a:gd name="T20" fmla="*/ 0 w 1"/>
                <a:gd name="T21" fmla="*/ 18 h 23"/>
                <a:gd name="T22" fmla="*/ 0 w 1"/>
                <a:gd name="T23" fmla="*/ 18 h 23"/>
                <a:gd name="T24" fmla="*/ 0 w 1"/>
                <a:gd name="T25" fmla="*/ 17 h 23"/>
                <a:gd name="T26" fmla="*/ 0 w 1"/>
                <a:gd name="T27" fmla="*/ 17 h 23"/>
                <a:gd name="T28" fmla="*/ 0 w 1"/>
                <a:gd name="T29" fmla="*/ 17 h 23"/>
                <a:gd name="T30" fmla="*/ 0 w 1"/>
                <a:gd name="T31" fmla="*/ 16 h 23"/>
                <a:gd name="T32" fmla="*/ 0 w 1"/>
                <a:gd name="T33" fmla="*/ 16 h 23"/>
                <a:gd name="T34" fmla="*/ 0 w 1"/>
                <a:gd name="T35" fmla="*/ 15 h 23"/>
                <a:gd name="T36" fmla="*/ 0 w 1"/>
                <a:gd name="T37" fmla="*/ 15 h 23"/>
                <a:gd name="T38" fmla="*/ 0 w 1"/>
                <a:gd name="T39" fmla="*/ 15 h 23"/>
                <a:gd name="T40" fmla="*/ 0 w 1"/>
                <a:gd name="T41" fmla="*/ 14 h 23"/>
                <a:gd name="T42" fmla="*/ 0 w 1"/>
                <a:gd name="T43" fmla="*/ 14 h 23"/>
                <a:gd name="T44" fmla="*/ 0 w 1"/>
                <a:gd name="T45" fmla="*/ 13 h 23"/>
                <a:gd name="T46" fmla="*/ 0 w 1"/>
                <a:gd name="T47" fmla="*/ 13 h 23"/>
                <a:gd name="T48" fmla="*/ 0 w 1"/>
                <a:gd name="T49" fmla="*/ 12 h 23"/>
                <a:gd name="T50" fmla="*/ 0 w 1"/>
                <a:gd name="T51" fmla="*/ 12 h 23"/>
                <a:gd name="T52" fmla="*/ 0 w 1"/>
                <a:gd name="T53" fmla="*/ 12 h 23"/>
                <a:gd name="T54" fmla="*/ 0 w 1"/>
                <a:gd name="T55" fmla="*/ 11 h 23"/>
                <a:gd name="T56" fmla="*/ 0 w 1"/>
                <a:gd name="T57" fmla="*/ 11 h 23"/>
                <a:gd name="T58" fmla="*/ 0 w 1"/>
                <a:gd name="T59" fmla="*/ 11 h 23"/>
                <a:gd name="T60" fmla="*/ 0 w 1"/>
                <a:gd name="T61" fmla="*/ 10 h 23"/>
                <a:gd name="T62" fmla="*/ 0 w 1"/>
                <a:gd name="T63" fmla="*/ 10 h 23"/>
                <a:gd name="T64" fmla="*/ 0 w 1"/>
                <a:gd name="T65" fmla="*/ 9 h 23"/>
                <a:gd name="T66" fmla="*/ 0 w 1"/>
                <a:gd name="T67" fmla="*/ 9 h 23"/>
                <a:gd name="T68" fmla="*/ 0 w 1"/>
                <a:gd name="T69" fmla="*/ 9 h 23"/>
                <a:gd name="T70" fmla="*/ 0 w 1"/>
                <a:gd name="T71" fmla="*/ 8 h 23"/>
                <a:gd name="T72" fmla="*/ 0 w 1"/>
                <a:gd name="T73" fmla="*/ 8 h 23"/>
                <a:gd name="T74" fmla="*/ 0 w 1"/>
                <a:gd name="T75" fmla="*/ 8 h 23"/>
                <a:gd name="T76" fmla="*/ 0 w 1"/>
                <a:gd name="T77" fmla="*/ 7 h 23"/>
                <a:gd name="T78" fmla="*/ 0 w 1"/>
                <a:gd name="T79" fmla="*/ 6 h 23"/>
                <a:gd name="T80" fmla="*/ 0 w 1"/>
                <a:gd name="T81" fmla="*/ 6 h 23"/>
                <a:gd name="T82" fmla="*/ 0 w 1"/>
                <a:gd name="T83" fmla="*/ 6 h 23"/>
                <a:gd name="T84" fmla="*/ 0 w 1"/>
                <a:gd name="T85" fmla="*/ 5 h 23"/>
                <a:gd name="T86" fmla="*/ 0 w 1"/>
                <a:gd name="T87" fmla="*/ 5 h 23"/>
                <a:gd name="T88" fmla="*/ 0 w 1"/>
                <a:gd name="T89" fmla="*/ 5 h 23"/>
                <a:gd name="T90" fmla="*/ 0 w 1"/>
                <a:gd name="T91" fmla="*/ 4 h 23"/>
                <a:gd name="T92" fmla="*/ 0 w 1"/>
                <a:gd name="T93" fmla="*/ 4 h 23"/>
                <a:gd name="T94" fmla="*/ 0 w 1"/>
                <a:gd name="T95" fmla="*/ 3 h 23"/>
                <a:gd name="T96" fmla="*/ 0 w 1"/>
                <a:gd name="T97" fmla="*/ 3 h 23"/>
                <a:gd name="T98" fmla="*/ 0 w 1"/>
                <a:gd name="T99" fmla="*/ 3 h 23"/>
                <a:gd name="T100" fmla="*/ 0 w 1"/>
                <a:gd name="T101" fmla="*/ 2 h 23"/>
                <a:gd name="T102" fmla="*/ 0 w 1"/>
                <a:gd name="T103" fmla="*/ 1 h 23"/>
                <a:gd name="T104" fmla="*/ 0 w 1"/>
                <a:gd name="T105" fmla="*/ 1 h 23"/>
                <a:gd name="T106" fmla="*/ 0 w 1"/>
                <a:gd name="T107" fmla="*/ 1 h 23"/>
                <a:gd name="T108" fmla="*/ 0 w 1"/>
                <a:gd name="T109" fmla="*/ 0 h 23"/>
                <a:gd name="T110" fmla="*/ 0 w 1"/>
                <a:gd name="T111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" h="23">
                  <a:moveTo>
                    <a:pt x="1" y="23"/>
                  </a:moveTo>
                  <a:cubicBezTo>
                    <a:pt x="1" y="23"/>
                    <a:pt x="1" y="23"/>
                    <a:pt x="1" y="23"/>
                  </a:cubicBezTo>
                  <a:cubicBezTo>
                    <a:pt x="1" y="23"/>
                    <a:pt x="1" y="23"/>
                    <a:pt x="1" y="23"/>
                  </a:cubicBezTo>
                  <a:moveTo>
                    <a:pt x="1" y="23"/>
                  </a:moveTo>
                  <a:cubicBezTo>
                    <a:pt x="1" y="23"/>
                    <a:pt x="1" y="23"/>
                    <a:pt x="1" y="23"/>
                  </a:cubicBezTo>
                  <a:cubicBezTo>
                    <a:pt x="1" y="23"/>
                    <a:pt x="1" y="23"/>
                    <a:pt x="1" y="23"/>
                  </a:cubicBezTo>
                  <a:moveTo>
                    <a:pt x="1" y="22"/>
                  </a:move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moveTo>
                    <a:pt x="1" y="22"/>
                  </a:move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moveTo>
                    <a:pt x="1" y="21"/>
                  </a:move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moveTo>
                    <a:pt x="1" y="21"/>
                  </a:move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8"/>
                    <a:pt x="0" y="18"/>
                  </a:cubicBezTo>
                  <a:cubicBezTo>
                    <a:pt x="0" y="18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6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3"/>
                    <a:pt x="0" y="13"/>
                  </a:cubicBezTo>
                  <a:cubicBezTo>
                    <a:pt x="0" y="13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1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10"/>
                    <a:pt x="0" y="10"/>
                  </a:cubicBezTo>
                  <a:cubicBezTo>
                    <a:pt x="0" y="10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8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7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3"/>
                  </a:moveTo>
                  <a:cubicBezTo>
                    <a:pt x="0" y="3"/>
                    <a:pt x="0" y="4"/>
                    <a:pt x="0" y="4"/>
                  </a:cubicBezTo>
                  <a:cubicBezTo>
                    <a:pt x="0" y="4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05" name="Forma libre 71"/>
            <p:cNvSpPr>
              <a:spLocks/>
            </p:cNvSpPr>
            <p:nvPr/>
          </p:nvSpPr>
          <p:spPr bwMode="auto">
            <a:xfrm>
              <a:off x="1602049" y="2707078"/>
              <a:ext cx="187325" cy="428625"/>
            </a:xfrm>
            <a:custGeom>
              <a:avLst/>
              <a:gdLst>
                <a:gd name="T0" fmla="*/ 0 w 77"/>
                <a:gd name="T1" fmla="*/ 84 h 175"/>
                <a:gd name="T2" fmla="*/ 0 w 77"/>
                <a:gd name="T3" fmla="*/ 85 h 175"/>
                <a:gd name="T4" fmla="*/ 0 w 77"/>
                <a:gd name="T5" fmla="*/ 85 h 175"/>
                <a:gd name="T6" fmla="*/ 0 w 77"/>
                <a:gd name="T7" fmla="*/ 85 h 175"/>
                <a:gd name="T8" fmla="*/ 0 w 77"/>
                <a:gd name="T9" fmla="*/ 86 h 175"/>
                <a:gd name="T10" fmla="*/ 0 w 77"/>
                <a:gd name="T11" fmla="*/ 87 h 175"/>
                <a:gd name="T12" fmla="*/ 0 w 77"/>
                <a:gd name="T13" fmla="*/ 87 h 175"/>
                <a:gd name="T14" fmla="*/ 0 w 77"/>
                <a:gd name="T15" fmla="*/ 87 h 175"/>
                <a:gd name="T16" fmla="*/ 0 w 77"/>
                <a:gd name="T17" fmla="*/ 88 h 175"/>
                <a:gd name="T18" fmla="*/ 0 w 77"/>
                <a:gd name="T19" fmla="*/ 88 h 175"/>
                <a:gd name="T20" fmla="*/ 0 w 77"/>
                <a:gd name="T21" fmla="*/ 89 h 175"/>
                <a:gd name="T22" fmla="*/ 0 w 77"/>
                <a:gd name="T23" fmla="*/ 89 h 175"/>
                <a:gd name="T24" fmla="*/ 0 w 77"/>
                <a:gd name="T25" fmla="*/ 90 h 175"/>
                <a:gd name="T26" fmla="*/ 0 w 77"/>
                <a:gd name="T27" fmla="*/ 90 h 175"/>
                <a:gd name="T28" fmla="*/ 0 w 77"/>
                <a:gd name="T29" fmla="*/ 91 h 175"/>
                <a:gd name="T30" fmla="*/ 0 w 77"/>
                <a:gd name="T31" fmla="*/ 91 h 175"/>
                <a:gd name="T32" fmla="*/ 0 w 77"/>
                <a:gd name="T33" fmla="*/ 92 h 175"/>
                <a:gd name="T34" fmla="*/ 0 w 77"/>
                <a:gd name="T35" fmla="*/ 92 h 175"/>
                <a:gd name="T36" fmla="*/ 0 w 77"/>
                <a:gd name="T37" fmla="*/ 92 h 175"/>
                <a:gd name="T38" fmla="*/ 0 w 77"/>
                <a:gd name="T39" fmla="*/ 93 h 175"/>
                <a:gd name="T40" fmla="*/ 0 w 77"/>
                <a:gd name="T41" fmla="*/ 93 h 175"/>
                <a:gd name="T42" fmla="*/ 0 w 77"/>
                <a:gd name="T43" fmla="*/ 94 h 175"/>
                <a:gd name="T44" fmla="*/ 0 w 77"/>
                <a:gd name="T45" fmla="*/ 94 h 175"/>
                <a:gd name="T46" fmla="*/ 0 w 77"/>
                <a:gd name="T47" fmla="*/ 95 h 175"/>
                <a:gd name="T48" fmla="*/ 0 w 77"/>
                <a:gd name="T49" fmla="*/ 95 h 175"/>
                <a:gd name="T50" fmla="*/ 0 w 77"/>
                <a:gd name="T51" fmla="*/ 95 h 175"/>
                <a:gd name="T52" fmla="*/ 0 w 77"/>
                <a:gd name="T53" fmla="*/ 96 h 175"/>
                <a:gd name="T54" fmla="*/ 0 w 77"/>
                <a:gd name="T55" fmla="*/ 96 h 175"/>
                <a:gd name="T56" fmla="*/ 0 w 77"/>
                <a:gd name="T57" fmla="*/ 97 h 175"/>
                <a:gd name="T58" fmla="*/ 0 w 77"/>
                <a:gd name="T59" fmla="*/ 97 h 175"/>
                <a:gd name="T60" fmla="*/ 0 w 77"/>
                <a:gd name="T61" fmla="*/ 98 h 175"/>
                <a:gd name="T62" fmla="*/ 0 w 77"/>
                <a:gd name="T63" fmla="*/ 98 h 175"/>
                <a:gd name="T64" fmla="*/ 0 w 77"/>
                <a:gd name="T65" fmla="*/ 98 h 175"/>
                <a:gd name="T66" fmla="*/ 0 w 77"/>
                <a:gd name="T67" fmla="*/ 99 h 175"/>
                <a:gd name="T68" fmla="*/ 0 w 77"/>
                <a:gd name="T69" fmla="*/ 99 h 175"/>
                <a:gd name="T70" fmla="*/ 0 w 77"/>
                <a:gd name="T71" fmla="*/ 100 h 175"/>
                <a:gd name="T72" fmla="*/ 0 w 77"/>
                <a:gd name="T73" fmla="*/ 100 h 175"/>
                <a:gd name="T74" fmla="*/ 0 w 77"/>
                <a:gd name="T75" fmla="*/ 101 h 175"/>
                <a:gd name="T76" fmla="*/ 0 w 77"/>
                <a:gd name="T77" fmla="*/ 101 h 175"/>
                <a:gd name="T78" fmla="*/ 0 w 77"/>
                <a:gd name="T79" fmla="*/ 102 h 175"/>
                <a:gd name="T80" fmla="*/ 0 w 77"/>
                <a:gd name="T81" fmla="*/ 102 h 175"/>
                <a:gd name="T82" fmla="*/ 0 w 77"/>
                <a:gd name="T83" fmla="*/ 102 h 175"/>
                <a:gd name="T84" fmla="*/ 0 w 77"/>
                <a:gd name="T85" fmla="*/ 103 h 175"/>
                <a:gd name="T86" fmla="*/ 0 w 77"/>
                <a:gd name="T87" fmla="*/ 103 h 175"/>
                <a:gd name="T88" fmla="*/ 1 w 77"/>
                <a:gd name="T89" fmla="*/ 104 h 175"/>
                <a:gd name="T90" fmla="*/ 1 w 77"/>
                <a:gd name="T91" fmla="*/ 104 h 175"/>
                <a:gd name="T92" fmla="*/ 1 w 77"/>
                <a:gd name="T93" fmla="*/ 105 h 175"/>
                <a:gd name="T94" fmla="*/ 1 w 77"/>
                <a:gd name="T95" fmla="*/ 105 h 175"/>
                <a:gd name="T96" fmla="*/ 1 w 77"/>
                <a:gd name="T97" fmla="*/ 106 h 175"/>
                <a:gd name="T98" fmla="*/ 1 w 77"/>
                <a:gd name="T99" fmla="*/ 107 h 175"/>
                <a:gd name="T100" fmla="*/ 50 w 77"/>
                <a:gd name="T101" fmla="*/ 175 h 175"/>
                <a:gd name="T102" fmla="*/ 16 w 77"/>
                <a:gd name="T103" fmla="*/ 99 h 175"/>
                <a:gd name="T104" fmla="*/ 45 w 77"/>
                <a:gd name="T105" fmla="*/ 2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7" h="175">
                  <a:moveTo>
                    <a:pt x="77" y="0"/>
                  </a:moveTo>
                  <a:cubicBezTo>
                    <a:pt x="36" y="8"/>
                    <a:pt x="4" y="42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4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0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6" y="137"/>
                    <a:pt x="24" y="162"/>
                    <a:pt x="50" y="175"/>
                  </a:cubicBezTo>
                  <a:cubicBezTo>
                    <a:pt x="49" y="175"/>
                    <a:pt x="48" y="174"/>
                    <a:pt x="48" y="173"/>
                  </a:cubicBezTo>
                  <a:cubicBezTo>
                    <a:pt x="42" y="166"/>
                    <a:pt x="36" y="159"/>
                    <a:pt x="31" y="152"/>
                  </a:cubicBezTo>
                  <a:cubicBezTo>
                    <a:pt x="21" y="136"/>
                    <a:pt x="16" y="118"/>
                    <a:pt x="16" y="99"/>
                  </a:cubicBezTo>
                  <a:cubicBezTo>
                    <a:pt x="16" y="99"/>
                    <a:pt x="16" y="98"/>
                    <a:pt x="16" y="98"/>
                  </a:cubicBezTo>
                  <a:cubicBezTo>
                    <a:pt x="17" y="88"/>
                    <a:pt x="18" y="79"/>
                    <a:pt x="19" y="70"/>
                  </a:cubicBezTo>
                  <a:cubicBezTo>
                    <a:pt x="24" y="52"/>
                    <a:pt x="32" y="36"/>
                    <a:pt x="45" y="23"/>
                  </a:cubicBezTo>
                  <a:cubicBezTo>
                    <a:pt x="54" y="13"/>
                    <a:pt x="65" y="6"/>
                    <a:pt x="77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8" name="Rectángulo 94"/>
            <p:cNvSpPr>
              <a:spLocks noChangeArrowheads="1"/>
            </p:cNvSpPr>
            <p:nvPr/>
          </p:nvSpPr>
          <p:spPr bwMode="auto">
            <a:xfrm>
              <a:off x="1705236" y="2864241"/>
              <a:ext cx="255588" cy="150813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9" name="Rectángulo 95"/>
            <p:cNvSpPr>
              <a:spLocks noChangeArrowheads="1"/>
            </p:cNvSpPr>
            <p:nvPr/>
          </p:nvSpPr>
          <p:spPr bwMode="auto">
            <a:xfrm>
              <a:off x="1696346" y="2747401"/>
              <a:ext cx="27090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i="0" u="none" strike="noStrike" cap="none" normalizeH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18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xmlns="" id="{7D1BF95E-6E73-4FCE-BD05-77118610020A}"/>
              </a:ext>
            </a:extLst>
          </p:cNvPr>
          <p:cNvGrpSpPr/>
          <p:nvPr/>
        </p:nvGrpSpPr>
        <p:grpSpPr>
          <a:xfrm>
            <a:off x="968286" y="3389703"/>
            <a:ext cx="584200" cy="594502"/>
            <a:chOff x="968286" y="3389703"/>
            <a:chExt cx="584200" cy="594502"/>
          </a:xfrm>
        </p:grpSpPr>
        <p:sp>
          <p:nvSpPr>
            <p:cNvPr id="206" name="Forma libre 72"/>
            <p:cNvSpPr>
              <a:spLocks/>
            </p:cNvSpPr>
            <p:nvPr/>
          </p:nvSpPr>
          <p:spPr bwMode="auto">
            <a:xfrm>
              <a:off x="968286" y="3396830"/>
              <a:ext cx="584200" cy="587375"/>
            </a:xfrm>
            <a:custGeom>
              <a:avLst/>
              <a:gdLst>
                <a:gd name="T0" fmla="*/ 126 w 239"/>
                <a:gd name="T1" fmla="*/ 4 h 240"/>
                <a:gd name="T2" fmla="*/ 235 w 239"/>
                <a:gd name="T3" fmla="*/ 127 h 240"/>
                <a:gd name="T4" fmla="*/ 112 w 239"/>
                <a:gd name="T5" fmla="*/ 236 h 240"/>
                <a:gd name="T6" fmla="*/ 3 w 239"/>
                <a:gd name="T7" fmla="*/ 113 h 240"/>
                <a:gd name="T8" fmla="*/ 126 w 239"/>
                <a:gd name="T9" fmla="*/ 4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9" h="240">
                  <a:moveTo>
                    <a:pt x="126" y="4"/>
                  </a:moveTo>
                  <a:cubicBezTo>
                    <a:pt x="190" y="8"/>
                    <a:pt x="239" y="63"/>
                    <a:pt x="235" y="127"/>
                  </a:cubicBezTo>
                  <a:cubicBezTo>
                    <a:pt x="231" y="191"/>
                    <a:pt x="176" y="240"/>
                    <a:pt x="112" y="236"/>
                  </a:cubicBezTo>
                  <a:cubicBezTo>
                    <a:pt x="48" y="232"/>
                    <a:pt x="0" y="177"/>
                    <a:pt x="3" y="113"/>
                  </a:cubicBezTo>
                  <a:cubicBezTo>
                    <a:pt x="7" y="49"/>
                    <a:pt x="63" y="0"/>
                    <a:pt x="126" y="4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07" name="Forma libre 73"/>
            <p:cNvSpPr>
              <a:spLocks/>
            </p:cNvSpPr>
            <p:nvPr/>
          </p:nvSpPr>
          <p:spPr bwMode="auto">
            <a:xfrm>
              <a:off x="1023848" y="3452393"/>
              <a:ext cx="473075" cy="473075"/>
            </a:xfrm>
            <a:custGeom>
              <a:avLst/>
              <a:gdLst>
                <a:gd name="T0" fmla="*/ 102 w 193"/>
                <a:gd name="T1" fmla="*/ 4 h 193"/>
                <a:gd name="T2" fmla="*/ 190 w 193"/>
                <a:gd name="T3" fmla="*/ 103 h 193"/>
                <a:gd name="T4" fmla="*/ 90 w 193"/>
                <a:gd name="T5" fmla="*/ 190 h 193"/>
                <a:gd name="T6" fmla="*/ 3 w 193"/>
                <a:gd name="T7" fmla="*/ 91 h 193"/>
                <a:gd name="T8" fmla="*/ 102 w 193"/>
                <a:gd name="T9" fmla="*/ 4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4"/>
                  </a:moveTo>
                  <a:cubicBezTo>
                    <a:pt x="153" y="7"/>
                    <a:pt x="193" y="51"/>
                    <a:pt x="190" y="103"/>
                  </a:cubicBezTo>
                  <a:cubicBezTo>
                    <a:pt x="186" y="154"/>
                    <a:pt x="142" y="193"/>
                    <a:pt x="90" y="190"/>
                  </a:cubicBezTo>
                  <a:cubicBezTo>
                    <a:pt x="39" y="187"/>
                    <a:pt x="0" y="143"/>
                    <a:pt x="3" y="91"/>
                  </a:cubicBezTo>
                  <a:cubicBezTo>
                    <a:pt x="6" y="40"/>
                    <a:pt x="51" y="0"/>
                    <a:pt x="102" y="4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08" name="Forma libre 74"/>
            <p:cNvSpPr>
              <a:spLocks noEditPoints="1"/>
            </p:cNvSpPr>
            <p:nvPr/>
          </p:nvSpPr>
          <p:spPr bwMode="auto">
            <a:xfrm>
              <a:off x="1217613" y="3389703"/>
              <a:ext cx="25400" cy="117475"/>
            </a:xfrm>
            <a:custGeom>
              <a:avLst/>
              <a:gdLst>
                <a:gd name="T0" fmla="*/ 10 w 10"/>
                <a:gd name="T1" fmla="*/ 48 h 48"/>
                <a:gd name="T2" fmla="*/ 10 w 10"/>
                <a:gd name="T3" fmla="*/ 48 h 48"/>
                <a:gd name="T4" fmla="*/ 10 w 10"/>
                <a:gd name="T5" fmla="*/ 48 h 48"/>
                <a:gd name="T6" fmla="*/ 10 w 10"/>
                <a:gd name="T7" fmla="*/ 48 h 48"/>
                <a:gd name="T8" fmla="*/ 10 w 10"/>
                <a:gd name="T9" fmla="*/ 47 h 48"/>
                <a:gd name="T10" fmla="*/ 10 w 10"/>
                <a:gd name="T11" fmla="*/ 47 h 48"/>
                <a:gd name="T12" fmla="*/ 10 w 10"/>
                <a:gd name="T13" fmla="*/ 47 h 48"/>
                <a:gd name="T14" fmla="*/ 10 w 10"/>
                <a:gd name="T15" fmla="*/ 47 h 48"/>
                <a:gd name="T16" fmla="*/ 10 w 10"/>
                <a:gd name="T17" fmla="*/ 47 h 48"/>
                <a:gd name="T18" fmla="*/ 10 w 10"/>
                <a:gd name="T19" fmla="*/ 47 h 48"/>
                <a:gd name="T20" fmla="*/ 9 w 10"/>
                <a:gd name="T21" fmla="*/ 46 h 48"/>
                <a:gd name="T22" fmla="*/ 9 w 10"/>
                <a:gd name="T23" fmla="*/ 46 h 48"/>
                <a:gd name="T24" fmla="*/ 9 w 10"/>
                <a:gd name="T25" fmla="*/ 46 h 48"/>
                <a:gd name="T26" fmla="*/ 1 w 10"/>
                <a:gd name="T27" fmla="*/ 4 h 48"/>
                <a:gd name="T28" fmla="*/ 1 w 10"/>
                <a:gd name="T29" fmla="*/ 4 h 48"/>
                <a:gd name="T30" fmla="*/ 1 w 10"/>
                <a:gd name="T31" fmla="*/ 4 h 48"/>
                <a:gd name="T32" fmla="*/ 1 w 10"/>
                <a:gd name="T33" fmla="*/ 3 h 48"/>
                <a:gd name="T34" fmla="*/ 1 w 10"/>
                <a:gd name="T35" fmla="*/ 3 h 48"/>
                <a:gd name="T36" fmla="*/ 1 w 10"/>
                <a:gd name="T37" fmla="*/ 3 h 48"/>
                <a:gd name="T38" fmla="*/ 1 w 10"/>
                <a:gd name="T39" fmla="*/ 2 h 48"/>
                <a:gd name="T40" fmla="*/ 1 w 10"/>
                <a:gd name="T41" fmla="*/ 2 h 48"/>
                <a:gd name="T42" fmla="*/ 1 w 10"/>
                <a:gd name="T43" fmla="*/ 2 h 48"/>
                <a:gd name="T44" fmla="*/ 1 w 10"/>
                <a:gd name="T45" fmla="*/ 2 h 48"/>
                <a:gd name="T46" fmla="*/ 1 w 10"/>
                <a:gd name="T47" fmla="*/ 2 h 48"/>
                <a:gd name="T48" fmla="*/ 1 w 10"/>
                <a:gd name="T49" fmla="*/ 2 h 48"/>
                <a:gd name="T50" fmla="*/ 1 w 10"/>
                <a:gd name="T51" fmla="*/ 1 h 48"/>
                <a:gd name="T52" fmla="*/ 1 w 10"/>
                <a:gd name="T53" fmla="*/ 1 h 48"/>
                <a:gd name="T54" fmla="*/ 1 w 10"/>
                <a:gd name="T55" fmla="*/ 1 h 48"/>
                <a:gd name="T56" fmla="*/ 1 w 10"/>
                <a:gd name="T57" fmla="*/ 1 h 48"/>
                <a:gd name="T58" fmla="*/ 1 w 10"/>
                <a:gd name="T59" fmla="*/ 0 h 48"/>
                <a:gd name="T60" fmla="*/ 1 w 10"/>
                <a:gd name="T61" fmla="*/ 0 h 48"/>
                <a:gd name="T62" fmla="*/ 1 w 10"/>
                <a:gd name="T63" fmla="*/ 0 h 48"/>
                <a:gd name="T64" fmla="*/ 1 w 10"/>
                <a:gd name="T65" fmla="*/ 0 h 48"/>
                <a:gd name="T66" fmla="*/ 1 w 10"/>
                <a:gd name="T67" fmla="*/ 0 h 48"/>
                <a:gd name="T68" fmla="*/ 1 w 10"/>
                <a:gd name="T6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" h="48"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7"/>
                  </a:moveTo>
                  <a:cubicBezTo>
                    <a:pt x="10" y="47"/>
                    <a:pt x="10" y="48"/>
                    <a:pt x="10" y="48"/>
                  </a:cubicBezTo>
                  <a:cubicBezTo>
                    <a:pt x="10" y="48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9" y="46"/>
                  </a:moveTo>
                  <a:cubicBezTo>
                    <a:pt x="10" y="46"/>
                    <a:pt x="10" y="46"/>
                    <a:pt x="10" y="47"/>
                  </a:cubicBezTo>
                  <a:cubicBezTo>
                    <a:pt x="10" y="46"/>
                    <a:pt x="10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1" y="4"/>
                  </a:moveTo>
                  <a:cubicBezTo>
                    <a:pt x="0" y="19"/>
                    <a:pt x="3" y="33"/>
                    <a:pt x="9" y="46"/>
                  </a:cubicBezTo>
                  <a:cubicBezTo>
                    <a:pt x="3" y="33"/>
                    <a:pt x="0" y="19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4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09" name="Forma libre 75"/>
            <p:cNvSpPr>
              <a:spLocks/>
            </p:cNvSpPr>
            <p:nvPr/>
          </p:nvSpPr>
          <p:spPr bwMode="auto">
            <a:xfrm>
              <a:off x="1028611" y="3463505"/>
              <a:ext cx="207963" cy="420688"/>
            </a:xfrm>
            <a:custGeom>
              <a:avLst/>
              <a:gdLst>
                <a:gd name="T0" fmla="*/ 85 w 85"/>
                <a:gd name="T1" fmla="*/ 0 h 172"/>
                <a:gd name="T2" fmla="*/ 1 w 85"/>
                <a:gd name="T3" fmla="*/ 86 h 172"/>
                <a:gd name="T4" fmla="*/ 1 w 85"/>
                <a:gd name="T5" fmla="*/ 86 h 172"/>
                <a:gd name="T6" fmla="*/ 1 w 85"/>
                <a:gd name="T7" fmla="*/ 86 h 172"/>
                <a:gd name="T8" fmla="*/ 1 w 85"/>
                <a:gd name="T9" fmla="*/ 86 h 172"/>
                <a:gd name="T10" fmla="*/ 1 w 85"/>
                <a:gd name="T11" fmla="*/ 86 h 172"/>
                <a:gd name="T12" fmla="*/ 1 w 85"/>
                <a:gd name="T13" fmla="*/ 86 h 172"/>
                <a:gd name="T14" fmla="*/ 1 w 85"/>
                <a:gd name="T15" fmla="*/ 86 h 172"/>
                <a:gd name="T16" fmla="*/ 1 w 85"/>
                <a:gd name="T17" fmla="*/ 86 h 172"/>
                <a:gd name="T18" fmla="*/ 1 w 85"/>
                <a:gd name="T19" fmla="*/ 87 h 172"/>
                <a:gd name="T20" fmla="*/ 1 w 85"/>
                <a:gd name="T21" fmla="*/ 87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7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8 h 172"/>
                <a:gd name="T34" fmla="*/ 1 w 85"/>
                <a:gd name="T35" fmla="*/ 88 h 172"/>
                <a:gd name="T36" fmla="*/ 1 w 85"/>
                <a:gd name="T37" fmla="*/ 88 h 172"/>
                <a:gd name="T38" fmla="*/ 1 w 85"/>
                <a:gd name="T39" fmla="*/ 88 h 172"/>
                <a:gd name="T40" fmla="*/ 1 w 85"/>
                <a:gd name="T41" fmla="*/ 88 h 172"/>
                <a:gd name="T42" fmla="*/ 1 w 85"/>
                <a:gd name="T43" fmla="*/ 89 h 172"/>
                <a:gd name="T44" fmla="*/ 1 w 85"/>
                <a:gd name="T45" fmla="*/ 89 h 172"/>
                <a:gd name="T46" fmla="*/ 1 w 85"/>
                <a:gd name="T47" fmla="*/ 89 h 172"/>
                <a:gd name="T48" fmla="*/ 1 w 85"/>
                <a:gd name="T49" fmla="*/ 89 h 172"/>
                <a:gd name="T50" fmla="*/ 1 w 85"/>
                <a:gd name="T51" fmla="*/ 90 h 172"/>
                <a:gd name="T52" fmla="*/ 1 w 85"/>
                <a:gd name="T53" fmla="*/ 90 h 172"/>
                <a:gd name="T54" fmla="*/ 1 w 85"/>
                <a:gd name="T55" fmla="*/ 90 h 172"/>
                <a:gd name="T56" fmla="*/ 1 w 85"/>
                <a:gd name="T57" fmla="*/ 90 h 172"/>
                <a:gd name="T58" fmla="*/ 9 w 85"/>
                <a:gd name="T59" fmla="*/ 132 h 172"/>
                <a:gd name="T60" fmla="*/ 9 w 85"/>
                <a:gd name="T61" fmla="*/ 132 h 172"/>
                <a:gd name="T62" fmla="*/ 9 w 85"/>
                <a:gd name="T63" fmla="*/ 132 h 172"/>
                <a:gd name="T64" fmla="*/ 9 w 85"/>
                <a:gd name="T65" fmla="*/ 132 h 172"/>
                <a:gd name="T66" fmla="*/ 9 w 85"/>
                <a:gd name="T67" fmla="*/ 132 h 172"/>
                <a:gd name="T68" fmla="*/ 9 w 85"/>
                <a:gd name="T69" fmla="*/ 132 h 172"/>
                <a:gd name="T70" fmla="*/ 10 w 85"/>
                <a:gd name="T71" fmla="*/ 133 h 172"/>
                <a:gd name="T72" fmla="*/ 10 w 85"/>
                <a:gd name="T73" fmla="*/ 133 h 172"/>
                <a:gd name="T74" fmla="*/ 10 w 85"/>
                <a:gd name="T75" fmla="*/ 133 h 172"/>
                <a:gd name="T76" fmla="*/ 10 w 85"/>
                <a:gd name="T77" fmla="*/ 133 h 172"/>
                <a:gd name="T78" fmla="*/ 10 w 85"/>
                <a:gd name="T79" fmla="*/ 133 h 172"/>
                <a:gd name="T80" fmla="*/ 10 w 85"/>
                <a:gd name="T81" fmla="*/ 133 h 172"/>
                <a:gd name="T82" fmla="*/ 10 w 85"/>
                <a:gd name="T83" fmla="*/ 133 h 172"/>
                <a:gd name="T84" fmla="*/ 10 w 85"/>
                <a:gd name="T85" fmla="*/ 133 h 172"/>
                <a:gd name="T86" fmla="*/ 10 w 85"/>
                <a:gd name="T87" fmla="*/ 134 h 172"/>
                <a:gd name="T88" fmla="*/ 10 w 85"/>
                <a:gd name="T89" fmla="*/ 134 h 172"/>
                <a:gd name="T90" fmla="*/ 10 w 85"/>
                <a:gd name="T91" fmla="*/ 134 h 172"/>
                <a:gd name="T92" fmla="*/ 10 w 85"/>
                <a:gd name="T93" fmla="*/ 134 h 172"/>
                <a:gd name="T94" fmla="*/ 10 w 85"/>
                <a:gd name="T95" fmla="*/ 134 h 172"/>
                <a:gd name="T96" fmla="*/ 45 w 85"/>
                <a:gd name="T97" fmla="*/ 172 h 172"/>
                <a:gd name="T98" fmla="*/ 42 w 85"/>
                <a:gd name="T99" fmla="*/ 170 h 172"/>
                <a:gd name="T100" fmla="*/ 27 w 85"/>
                <a:gd name="T101" fmla="*/ 147 h 172"/>
                <a:gd name="T102" fmla="*/ 16 w 85"/>
                <a:gd name="T103" fmla="*/ 93 h 172"/>
                <a:gd name="T104" fmla="*/ 16 w 85"/>
                <a:gd name="T105" fmla="*/ 92 h 172"/>
                <a:gd name="T106" fmla="*/ 22 w 85"/>
                <a:gd name="T107" fmla="*/ 65 h 172"/>
                <a:gd name="T108" fmla="*/ 52 w 85"/>
                <a:gd name="T109" fmla="*/ 20 h 172"/>
                <a:gd name="T110" fmla="*/ 85 w 85"/>
                <a:gd name="T111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5" h="172">
                  <a:moveTo>
                    <a:pt x="85" y="0"/>
                  </a:moveTo>
                  <a:cubicBezTo>
                    <a:pt x="41" y="4"/>
                    <a:pt x="5" y="40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0" y="105"/>
                    <a:pt x="3" y="119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10" y="132"/>
                    <a:pt x="10" y="132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8" y="150"/>
                    <a:pt x="30" y="163"/>
                    <a:pt x="45" y="172"/>
                  </a:cubicBezTo>
                  <a:cubicBezTo>
                    <a:pt x="44" y="171"/>
                    <a:pt x="43" y="171"/>
                    <a:pt x="42" y="170"/>
                  </a:cubicBezTo>
                  <a:cubicBezTo>
                    <a:pt x="37" y="162"/>
                    <a:pt x="32" y="155"/>
                    <a:pt x="27" y="147"/>
                  </a:cubicBezTo>
                  <a:cubicBezTo>
                    <a:pt x="19" y="130"/>
                    <a:pt x="15" y="112"/>
                    <a:pt x="16" y="93"/>
                  </a:cubicBezTo>
                  <a:cubicBezTo>
                    <a:pt x="16" y="93"/>
                    <a:pt x="16" y="93"/>
                    <a:pt x="16" y="92"/>
                  </a:cubicBezTo>
                  <a:cubicBezTo>
                    <a:pt x="18" y="83"/>
                    <a:pt x="20" y="74"/>
                    <a:pt x="22" y="65"/>
                  </a:cubicBezTo>
                  <a:cubicBezTo>
                    <a:pt x="28" y="47"/>
                    <a:pt x="38" y="32"/>
                    <a:pt x="52" y="20"/>
                  </a:cubicBezTo>
                  <a:cubicBezTo>
                    <a:pt x="62" y="11"/>
                    <a:pt x="73" y="4"/>
                    <a:pt x="8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30" name="Rectángulo 96"/>
            <p:cNvSpPr>
              <a:spLocks noChangeArrowheads="1"/>
            </p:cNvSpPr>
            <p:nvPr/>
          </p:nvSpPr>
          <p:spPr bwMode="auto">
            <a:xfrm>
              <a:off x="1122273" y="3614318"/>
              <a:ext cx="27622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31" name="Rectángulo 97"/>
            <p:cNvSpPr>
              <a:spLocks noChangeArrowheads="1"/>
            </p:cNvSpPr>
            <p:nvPr/>
          </p:nvSpPr>
          <p:spPr bwMode="auto">
            <a:xfrm>
              <a:off x="1136243" y="3514305"/>
              <a:ext cx="262892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i="0" u="none" strike="noStrike" cap="none" normalizeH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16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10" name="Grupo 9">
            <a:extLst>
              <a:ext uri="{FF2B5EF4-FFF2-40B4-BE49-F238E27FC236}">
                <a16:creationId xmlns:a16="http://schemas.microsoft.com/office/drawing/2014/main" xmlns="" id="{9B19BA9F-E349-4CD6-91AC-93F36BEF50DC}"/>
              </a:ext>
            </a:extLst>
          </p:cNvPr>
          <p:cNvGrpSpPr/>
          <p:nvPr/>
        </p:nvGrpSpPr>
        <p:grpSpPr>
          <a:xfrm>
            <a:off x="992981" y="4396555"/>
            <a:ext cx="569913" cy="568325"/>
            <a:chOff x="992981" y="4396555"/>
            <a:chExt cx="569913" cy="568325"/>
          </a:xfrm>
        </p:grpSpPr>
        <p:sp>
          <p:nvSpPr>
            <p:cNvPr id="214" name="Forma libre 80"/>
            <p:cNvSpPr>
              <a:spLocks/>
            </p:cNvSpPr>
            <p:nvPr/>
          </p:nvSpPr>
          <p:spPr bwMode="auto">
            <a:xfrm>
              <a:off x="992981" y="4396555"/>
              <a:ext cx="569913" cy="568325"/>
            </a:xfrm>
            <a:custGeom>
              <a:avLst/>
              <a:gdLst>
                <a:gd name="T0" fmla="*/ 116 w 233"/>
                <a:gd name="T1" fmla="*/ 0 h 232"/>
                <a:gd name="T2" fmla="*/ 232 w 233"/>
                <a:gd name="T3" fmla="*/ 116 h 232"/>
                <a:gd name="T4" fmla="*/ 117 w 233"/>
                <a:gd name="T5" fmla="*/ 232 h 232"/>
                <a:gd name="T6" fmla="*/ 0 w 233"/>
                <a:gd name="T7" fmla="*/ 116 h 232"/>
                <a:gd name="T8" fmla="*/ 116 w 233"/>
                <a:gd name="T9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232">
                  <a:moveTo>
                    <a:pt x="116" y="0"/>
                  </a:moveTo>
                  <a:cubicBezTo>
                    <a:pt x="180" y="0"/>
                    <a:pt x="232" y="52"/>
                    <a:pt x="232" y="116"/>
                  </a:cubicBezTo>
                  <a:cubicBezTo>
                    <a:pt x="233" y="180"/>
                    <a:pt x="180" y="232"/>
                    <a:pt x="117" y="232"/>
                  </a:cubicBezTo>
                  <a:cubicBezTo>
                    <a:pt x="53" y="232"/>
                    <a:pt x="1" y="180"/>
                    <a:pt x="0" y="116"/>
                  </a:cubicBezTo>
                  <a:cubicBezTo>
                    <a:pt x="0" y="52"/>
                    <a:pt x="52" y="0"/>
                    <a:pt x="116" y="0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15" name="Forma libre 81"/>
            <p:cNvSpPr>
              <a:spLocks/>
            </p:cNvSpPr>
            <p:nvPr/>
          </p:nvSpPr>
          <p:spPr bwMode="auto">
            <a:xfrm>
              <a:off x="1048544" y="4453705"/>
              <a:ext cx="457200" cy="457200"/>
            </a:xfrm>
            <a:custGeom>
              <a:avLst/>
              <a:gdLst>
                <a:gd name="T0" fmla="*/ 93 w 187"/>
                <a:gd name="T1" fmla="*/ 0 h 187"/>
                <a:gd name="T2" fmla="*/ 187 w 187"/>
                <a:gd name="T3" fmla="*/ 93 h 187"/>
                <a:gd name="T4" fmla="*/ 94 w 187"/>
                <a:gd name="T5" fmla="*/ 187 h 187"/>
                <a:gd name="T6" fmla="*/ 0 w 187"/>
                <a:gd name="T7" fmla="*/ 93 h 187"/>
                <a:gd name="T8" fmla="*/ 93 w 187"/>
                <a:gd name="T9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" h="187">
                  <a:moveTo>
                    <a:pt x="93" y="0"/>
                  </a:moveTo>
                  <a:cubicBezTo>
                    <a:pt x="145" y="0"/>
                    <a:pt x="187" y="41"/>
                    <a:pt x="187" y="93"/>
                  </a:cubicBezTo>
                  <a:cubicBezTo>
                    <a:pt x="187" y="144"/>
                    <a:pt x="145" y="187"/>
                    <a:pt x="94" y="187"/>
                  </a:cubicBezTo>
                  <a:cubicBezTo>
                    <a:pt x="42" y="187"/>
                    <a:pt x="0" y="145"/>
                    <a:pt x="0" y="93"/>
                  </a:cubicBezTo>
                  <a:cubicBezTo>
                    <a:pt x="0" y="42"/>
                    <a:pt x="42" y="0"/>
                    <a:pt x="93" y="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16" name="Forma libre 82"/>
            <p:cNvSpPr>
              <a:spLocks noEditPoints="1"/>
            </p:cNvSpPr>
            <p:nvPr/>
          </p:nvSpPr>
          <p:spPr bwMode="auto">
            <a:xfrm>
              <a:off x="1217613" y="4827978"/>
              <a:ext cx="17463" cy="123825"/>
            </a:xfrm>
            <a:custGeom>
              <a:avLst/>
              <a:gdLst>
                <a:gd name="T0" fmla="*/ 7 w 7"/>
                <a:gd name="T1" fmla="*/ 51 h 51"/>
                <a:gd name="T2" fmla="*/ 7 w 7"/>
                <a:gd name="T3" fmla="*/ 50 h 51"/>
                <a:gd name="T4" fmla="*/ 7 w 7"/>
                <a:gd name="T5" fmla="*/ 50 h 51"/>
                <a:gd name="T6" fmla="*/ 7 w 7"/>
                <a:gd name="T7" fmla="*/ 50 h 51"/>
                <a:gd name="T8" fmla="*/ 7 w 7"/>
                <a:gd name="T9" fmla="*/ 49 h 51"/>
                <a:gd name="T10" fmla="*/ 0 w 7"/>
                <a:gd name="T11" fmla="*/ 16 h 51"/>
                <a:gd name="T12" fmla="*/ 0 w 7"/>
                <a:gd name="T13" fmla="*/ 16 h 51"/>
                <a:gd name="T14" fmla="*/ 0 w 7"/>
                <a:gd name="T15" fmla="*/ 16 h 51"/>
                <a:gd name="T16" fmla="*/ 0 w 7"/>
                <a:gd name="T17" fmla="*/ 16 h 51"/>
                <a:gd name="T18" fmla="*/ 0 w 7"/>
                <a:gd name="T19" fmla="*/ 15 h 51"/>
                <a:gd name="T20" fmla="*/ 0 w 7"/>
                <a:gd name="T21" fmla="*/ 15 h 51"/>
                <a:gd name="T22" fmla="*/ 0 w 7"/>
                <a:gd name="T23" fmla="*/ 15 h 51"/>
                <a:gd name="T24" fmla="*/ 0 w 7"/>
                <a:gd name="T25" fmla="*/ 14 h 51"/>
                <a:gd name="T26" fmla="*/ 0 w 7"/>
                <a:gd name="T27" fmla="*/ 14 h 51"/>
                <a:gd name="T28" fmla="*/ 0 w 7"/>
                <a:gd name="T29" fmla="*/ 14 h 51"/>
                <a:gd name="T30" fmla="*/ 0 w 7"/>
                <a:gd name="T31" fmla="*/ 14 h 51"/>
                <a:gd name="T32" fmla="*/ 0 w 7"/>
                <a:gd name="T33" fmla="*/ 13 h 51"/>
                <a:gd name="T34" fmla="*/ 0 w 7"/>
                <a:gd name="T35" fmla="*/ 13 h 51"/>
                <a:gd name="T36" fmla="*/ 0 w 7"/>
                <a:gd name="T37" fmla="*/ 13 h 51"/>
                <a:gd name="T38" fmla="*/ 0 w 7"/>
                <a:gd name="T39" fmla="*/ 12 h 51"/>
                <a:gd name="T40" fmla="*/ 0 w 7"/>
                <a:gd name="T41" fmla="*/ 12 h 51"/>
                <a:gd name="T42" fmla="*/ 0 w 7"/>
                <a:gd name="T43" fmla="*/ 12 h 51"/>
                <a:gd name="T44" fmla="*/ 0 w 7"/>
                <a:gd name="T45" fmla="*/ 12 h 51"/>
                <a:gd name="T46" fmla="*/ 0 w 7"/>
                <a:gd name="T47" fmla="*/ 11 h 51"/>
                <a:gd name="T48" fmla="*/ 0 w 7"/>
                <a:gd name="T49" fmla="*/ 11 h 51"/>
                <a:gd name="T50" fmla="*/ 0 w 7"/>
                <a:gd name="T51" fmla="*/ 11 h 51"/>
                <a:gd name="T52" fmla="*/ 0 w 7"/>
                <a:gd name="T53" fmla="*/ 10 h 51"/>
                <a:gd name="T54" fmla="*/ 0 w 7"/>
                <a:gd name="T55" fmla="*/ 10 h 51"/>
                <a:gd name="T56" fmla="*/ 0 w 7"/>
                <a:gd name="T57" fmla="*/ 10 h 51"/>
                <a:gd name="T58" fmla="*/ 0 w 7"/>
                <a:gd name="T59" fmla="*/ 9 h 51"/>
                <a:gd name="T60" fmla="*/ 0 w 7"/>
                <a:gd name="T61" fmla="*/ 9 h 51"/>
                <a:gd name="T62" fmla="*/ 0 w 7"/>
                <a:gd name="T63" fmla="*/ 9 h 51"/>
                <a:gd name="T64" fmla="*/ 0 w 7"/>
                <a:gd name="T65" fmla="*/ 9 h 51"/>
                <a:gd name="T66" fmla="*/ 0 w 7"/>
                <a:gd name="T67" fmla="*/ 8 h 51"/>
                <a:gd name="T68" fmla="*/ 0 w 7"/>
                <a:gd name="T69" fmla="*/ 8 h 51"/>
                <a:gd name="T70" fmla="*/ 0 w 7"/>
                <a:gd name="T71" fmla="*/ 8 h 51"/>
                <a:gd name="T72" fmla="*/ 0 w 7"/>
                <a:gd name="T73" fmla="*/ 7 h 51"/>
                <a:gd name="T74" fmla="*/ 0 w 7"/>
                <a:gd name="T75" fmla="*/ 7 h 51"/>
                <a:gd name="T76" fmla="*/ 0 w 7"/>
                <a:gd name="T77" fmla="*/ 7 h 51"/>
                <a:gd name="T78" fmla="*/ 0 w 7"/>
                <a:gd name="T79" fmla="*/ 6 h 51"/>
                <a:gd name="T80" fmla="*/ 0 w 7"/>
                <a:gd name="T81" fmla="*/ 6 h 51"/>
                <a:gd name="T82" fmla="*/ 0 w 7"/>
                <a:gd name="T83" fmla="*/ 6 h 51"/>
                <a:gd name="T84" fmla="*/ 0 w 7"/>
                <a:gd name="T85" fmla="*/ 6 h 51"/>
                <a:gd name="T86" fmla="*/ 0 w 7"/>
                <a:gd name="T87" fmla="*/ 5 h 51"/>
                <a:gd name="T88" fmla="*/ 1 w 7"/>
                <a:gd name="T89" fmla="*/ 5 h 51"/>
                <a:gd name="T90" fmla="*/ 1 w 7"/>
                <a:gd name="T91" fmla="*/ 5 h 51"/>
                <a:gd name="T92" fmla="*/ 1 w 7"/>
                <a:gd name="T93" fmla="*/ 4 h 51"/>
                <a:gd name="T94" fmla="*/ 1 w 7"/>
                <a:gd name="T95" fmla="*/ 4 h 51"/>
                <a:gd name="T96" fmla="*/ 1 w 7"/>
                <a:gd name="T97" fmla="*/ 3 h 51"/>
                <a:gd name="T98" fmla="*/ 1 w 7"/>
                <a:gd name="T99" fmla="*/ 3 h 51"/>
                <a:gd name="T100" fmla="*/ 1 w 7"/>
                <a:gd name="T101" fmla="*/ 3 h 51"/>
                <a:gd name="T102" fmla="*/ 1 w 7"/>
                <a:gd name="T103" fmla="*/ 3 h 51"/>
                <a:gd name="T104" fmla="*/ 1 w 7"/>
                <a:gd name="T105" fmla="*/ 2 h 51"/>
                <a:gd name="T106" fmla="*/ 1 w 7"/>
                <a:gd name="T107" fmla="*/ 1 h 51"/>
                <a:gd name="T108" fmla="*/ 1 w 7"/>
                <a:gd name="T109" fmla="*/ 1 h 51"/>
                <a:gd name="T110" fmla="*/ 1 w 7"/>
                <a:gd name="T111" fmla="*/ 1 h 51"/>
                <a:gd name="T112" fmla="*/ 1 w 7"/>
                <a:gd name="T113" fmla="*/ 0 h 51"/>
                <a:gd name="T114" fmla="*/ 1 w 7"/>
                <a:gd name="T115" fmla="*/ 0 h 51"/>
                <a:gd name="T116" fmla="*/ 1 w 7"/>
                <a:gd name="T11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" h="51">
                  <a:moveTo>
                    <a:pt x="7" y="51"/>
                  </a:moveTo>
                  <a:cubicBezTo>
                    <a:pt x="7" y="51"/>
                    <a:pt x="7" y="51"/>
                    <a:pt x="7" y="51"/>
                  </a:cubicBezTo>
                  <a:cubicBezTo>
                    <a:pt x="7" y="51"/>
                    <a:pt x="7" y="51"/>
                    <a:pt x="7" y="51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49"/>
                  </a:moveTo>
                  <a:cubicBezTo>
                    <a:pt x="7" y="49"/>
                    <a:pt x="7" y="50"/>
                    <a:pt x="7" y="50"/>
                  </a:cubicBezTo>
                  <a:cubicBezTo>
                    <a:pt x="7" y="50"/>
                    <a:pt x="7" y="49"/>
                    <a:pt x="7" y="49"/>
                  </a:cubicBezTo>
                  <a:moveTo>
                    <a:pt x="0" y="16"/>
                  </a:moveTo>
                  <a:cubicBezTo>
                    <a:pt x="0" y="28"/>
                    <a:pt x="2" y="39"/>
                    <a:pt x="6" y="49"/>
                  </a:cubicBezTo>
                  <a:cubicBezTo>
                    <a:pt x="2" y="39"/>
                    <a:pt x="0" y="28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2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6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17" name="Forma libre 83"/>
            <p:cNvSpPr>
              <a:spLocks/>
            </p:cNvSpPr>
            <p:nvPr/>
          </p:nvSpPr>
          <p:spPr bwMode="auto">
            <a:xfrm>
              <a:off x="1048544" y="4455293"/>
              <a:ext cx="190500" cy="425450"/>
            </a:xfrm>
            <a:custGeom>
              <a:avLst/>
              <a:gdLst>
                <a:gd name="T0" fmla="*/ 1 w 78"/>
                <a:gd name="T1" fmla="*/ 77 h 174"/>
                <a:gd name="T2" fmla="*/ 1 w 78"/>
                <a:gd name="T3" fmla="*/ 77 h 174"/>
                <a:gd name="T4" fmla="*/ 1 w 78"/>
                <a:gd name="T5" fmla="*/ 77 h 174"/>
                <a:gd name="T6" fmla="*/ 1 w 78"/>
                <a:gd name="T7" fmla="*/ 78 h 174"/>
                <a:gd name="T8" fmla="*/ 1 w 78"/>
                <a:gd name="T9" fmla="*/ 78 h 174"/>
                <a:gd name="T10" fmla="*/ 1 w 78"/>
                <a:gd name="T11" fmla="*/ 78 h 174"/>
                <a:gd name="T12" fmla="*/ 1 w 78"/>
                <a:gd name="T13" fmla="*/ 79 h 174"/>
                <a:gd name="T14" fmla="*/ 1 w 78"/>
                <a:gd name="T15" fmla="*/ 80 h 174"/>
                <a:gd name="T16" fmla="*/ 1 w 78"/>
                <a:gd name="T17" fmla="*/ 80 h 174"/>
                <a:gd name="T18" fmla="*/ 1 w 78"/>
                <a:gd name="T19" fmla="*/ 80 h 174"/>
                <a:gd name="T20" fmla="*/ 1 w 78"/>
                <a:gd name="T21" fmla="*/ 80 h 174"/>
                <a:gd name="T22" fmla="*/ 1 w 78"/>
                <a:gd name="T23" fmla="*/ 81 h 174"/>
                <a:gd name="T24" fmla="*/ 1 w 78"/>
                <a:gd name="T25" fmla="*/ 81 h 174"/>
                <a:gd name="T26" fmla="*/ 1 w 78"/>
                <a:gd name="T27" fmla="*/ 82 h 174"/>
                <a:gd name="T28" fmla="*/ 1 w 78"/>
                <a:gd name="T29" fmla="*/ 82 h 174"/>
                <a:gd name="T30" fmla="*/ 0 w 78"/>
                <a:gd name="T31" fmla="*/ 82 h 174"/>
                <a:gd name="T32" fmla="*/ 0 w 78"/>
                <a:gd name="T33" fmla="*/ 82 h 174"/>
                <a:gd name="T34" fmla="*/ 0 w 78"/>
                <a:gd name="T35" fmla="*/ 83 h 174"/>
                <a:gd name="T36" fmla="*/ 0 w 78"/>
                <a:gd name="T37" fmla="*/ 83 h 174"/>
                <a:gd name="T38" fmla="*/ 0 w 78"/>
                <a:gd name="T39" fmla="*/ 83 h 174"/>
                <a:gd name="T40" fmla="*/ 0 w 78"/>
                <a:gd name="T41" fmla="*/ 84 h 174"/>
                <a:gd name="T42" fmla="*/ 0 w 78"/>
                <a:gd name="T43" fmla="*/ 84 h 174"/>
                <a:gd name="T44" fmla="*/ 0 w 78"/>
                <a:gd name="T45" fmla="*/ 84 h 174"/>
                <a:gd name="T46" fmla="*/ 0 w 78"/>
                <a:gd name="T47" fmla="*/ 85 h 174"/>
                <a:gd name="T48" fmla="*/ 0 w 78"/>
                <a:gd name="T49" fmla="*/ 85 h 174"/>
                <a:gd name="T50" fmla="*/ 0 w 78"/>
                <a:gd name="T51" fmla="*/ 85 h 174"/>
                <a:gd name="T52" fmla="*/ 0 w 78"/>
                <a:gd name="T53" fmla="*/ 85 h 174"/>
                <a:gd name="T54" fmla="*/ 0 w 78"/>
                <a:gd name="T55" fmla="*/ 86 h 174"/>
                <a:gd name="T56" fmla="*/ 0 w 78"/>
                <a:gd name="T57" fmla="*/ 86 h 174"/>
                <a:gd name="T58" fmla="*/ 0 w 78"/>
                <a:gd name="T59" fmla="*/ 86 h 174"/>
                <a:gd name="T60" fmla="*/ 0 w 78"/>
                <a:gd name="T61" fmla="*/ 87 h 174"/>
                <a:gd name="T62" fmla="*/ 0 w 78"/>
                <a:gd name="T63" fmla="*/ 87 h 174"/>
                <a:gd name="T64" fmla="*/ 0 w 78"/>
                <a:gd name="T65" fmla="*/ 87 h 174"/>
                <a:gd name="T66" fmla="*/ 0 w 78"/>
                <a:gd name="T67" fmla="*/ 87 h 174"/>
                <a:gd name="T68" fmla="*/ 0 w 78"/>
                <a:gd name="T69" fmla="*/ 88 h 174"/>
                <a:gd name="T70" fmla="*/ 0 w 78"/>
                <a:gd name="T71" fmla="*/ 88 h 174"/>
                <a:gd name="T72" fmla="*/ 0 w 78"/>
                <a:gd name="T73" fmla="*/ 88 h 174"/>
                <a:gd name="T74" fmla="*/ 0 w 78"/>
                <a:gd name="T75" fmla="*/ 89 h 174"/>
                <a:gd name="T76" fmla="*/ 0 w 78"/>
                <a:gd name="T77" fmla="*/ 89 h 174"/>
                <a:gd name="T78" fmla="*/ 0 w 78"/>
                <a:gd name="T79" fmla="*/ 89 h 174"/>
                <a:gd name="T80" fmla="*/ 0 w 78"/>
                <a:gd name="T81" fmla="*/ 90 h 174"/>
                <a:gd name="T82" fmla="*/ 0 w 78"/>
                <a:gd name="T83" fmla="*/ 90 h 174"/>
                <a:gd name="T84" fmla="*/ 0 w 78"/>
                <a:gd name="T85" fmla="*/ 90 h 174"/>
                <a:gd name="T86" fmla="*/ 0 w 78"/>
                <a:gd name="T87" fmla="*/ 90 h 174"/>
                <a:gd name="T88" fmla="*/ 0 w 78"/>
                <a:gd name="T89" fmla="*/ 91 h 174"/>
                <a:gd name="T90" fmla="*/ 0 w 78"/>
                <a:gd name="T91" fmla="*/ 91 h 174"/>
                <a:gd name="T92" fmla="*/ 0 w 78"/>
                <a:gd name="T93" fmla="*/ 91 h 174"/>
                <a:gd name="T94" fmla="*/ 0 w 78"/>
                <a:gd name="T95" fmla="*/ 92 h 174"/>
                <a:gd name="T96" fmla="*/ 0 w 78"/>
                <a:gd name="T97" fmla="*/ 92 h 174"/>
                <a:gd name="T98" fmla="*/ 0 w 78"/>
                <a:gd name="T99" fmla="*/ 92 h 174"/>
                <a:gd name="T100" fmla="*/ 0 w 78"/>
                <a:gd name="T101" fmla="*/ 93 h 174"/>
                <a:gd name="T102" fmla="*/ 0 w 78"/>
                <a:gd name="T103" fmla="*/ 93 h 174"/>
                <a:gd name="T104" fmla="*/ 0 w 78"/>
                <a:gd name="T105" fmla="*/ 93 h 174"/>
                <a:gd name="T106" fmla="*/ 0 w 78"/>
                <a:gd name="T107" fmla="*/ 93 h 174"/>
                <a:gd name="T108" fmla="*/ 7 w 78"/>
                <a:gd name="T109" fmla="*/ 126 h 174"/>
                <a:gd name="T110" fmla="*/ 7 w 78"/>
                <a:gd name="T111" fmla="*/ 127 h 174"/>
                <a:gd name="T112" fmla="*/ 7 w 78"/>
                <a:gd name="T113" fmla="*/ 127 h 174"/>
                <a:gd name="T114" fmla="*/ 7 w 78"/>
                <a:gd name="T115" fmla="*/ 127 h 174"/>
                <a:gd name="T116" fmla="*/ 7 w 78"/>
                <a:gd name="T117" fmla="*/ 128 h 174"/>
                <a:gd name="T118" fmla="*/ 49 w 78"/>
                <a:gd name="T119" fmla="*/ 174 h 174"/>
                <a:gd name="T120" fmla="*/ 30 w 78"/>
                <a:gd name="T121" fmla="*/ 151 h 174"/>
                <a:gd name="T122" fmla="*/ 16 w 78"/>
                <a:gd name="T123" fmla="*/ 96 h 174"/>
                <a:gd name="T124" fmla="*/ 46 w 78"/>
                <a:gd name="T125" fmla="*/ 22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8" h="174">
                  <a:moveTo>
                    <a:pt x="78" y="0"/>
                  </a:moveTo>
                  <a:cubicBezTo>
                    <a:pt x="39" y="6"/>
                    <a:pt x="8" y="3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79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105"/>
                    <a:pt x="2" y="116"/>
                    <a:pt x="6" y="126"/>
                  </a:cubicBezTo>
                  <a:cubicBezTo>
                    <a:pt x="7" y="126"/>
                    <a:pt x="7" y="126"/>
                    <a:pt x="7" y="126"/>
                  </a:cubicBezTo>
                  <a:cubicBezTo>
                    <a:pt x="7" y="126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8"/>
                  </a:cubicBezTo>
                  <a:cubicBezTo>
                    <a:pt x="7" y="128"/>
                    <a:pt x="7" y="128"/>
                    <a:pt x="7" y="128"/>
                  </a:cubicBezTo>
                  <a:cubicBezTo>
                    <a:pt x="15" y="148"/>
                    <a:pt x="30" y="164"/>
                    <a:pt x="49" y="174"/>
                  </a:cubicBezTo>
                  <a:cubicBezTo>
                    <a:pt x="48" y="174"/>
                    <a:pt x="47" y="173"/>
                    <a:pt x="47" y="172"/>
                  </a:cubicBezTo>
                  <a:cubicBezTo>
                    <a:pt x="41" y="165"/>
                    <a:pt x="36" y="158"/>
                    <a:pt x="30" y="151"/>
                  </a:cubicBezTo>
                  <a:cubicBezTo>
                    <a:pt x="20" y="134"/>
                    <a:pt x="16" y="116"/>
                    <a:pt x="16" y="97"/>
                  </a:cubicBezTo>
                  <a:cubicBezTo>
                    <a:pt x="16" y="97"/>
                    <a:pt x="16" y="97"/>
                    <a:pt x="16" y="96"/>
                  </a:cubicBezTo>
                  <a:cubicBezTo>
                    <a:pt x="17" y="87"/>
                    <a:pt x="18" y="78"/>
                    <a:pt x="19" y="68"/>
                  </a:cubicBezTo>
                  <a:cubicBezTo>
                    <a:pt x="24" y="50"/>
                    <a:pt x="33" y="35"/>
                    <a:pt x="46" y="22"/>
                  </a:cubicBezTo>
                  <a:cubicBezTo>
                    <a:pt x="56" y="12"/>
                    <a:pt x="67" y="5"/>
                    <a:pt x="7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34" name="Rectángulo 100"/>
            <p:cNvSpPr>
              <a:spLocks noChangeArrowheads="1"/>
            </p:cNvSpPr>
            <p:nvPr/>
          </p:nvSpPr>
          <p:spPr bwMode="auto">
            <a:xfrm>
              <a:off x="1207294" y="4575943"/>
              <a:ext cx="139700" cy="19050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35" name="Rectángulo 101"/>
            <p:cNvSpPr>
              <a:spLocks noChangeArrowheads="1"/>
            </p:cNvSpPr>
            <p:nvPr/>
          </p:nvSpPr>
          <p:spPr bwMode="auto">
            <a:xfrm>
              <a:off x="1159669" y="4483868"/>
              <a:ext cx="262892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i="0" u="none" strike="noStrike" cap="none" normalizeH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14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9" name="Grupo 8">
            <a:extLst>
              <a:ext uri="{FF2B5EF4-FFF2-40B4-BE49-F238E27FC236}">
                <a16:creationId xmlns:a16="http://schemas.microsoft.com/office/drawing/2014/main" xmlns="" id="{C0EE32A3-2A4F-4AE7-8B59-D95C311FB1CF}"/>
              </a:ext>
            </a:extLst>
          </p:cNvPr>
          <p:cNvGrpSpPr/>
          <p:nvPr/>
        </p:nvGrpSpPr>
        <p:grpSpPr>
          <a:xfrm>
            <a:off x="1541622" y="5153038"/>
            <a:ext cx="579438" cy="577850"/>
            <a:chOff x="1541622" y="5153038"/>
            <a:chExt cx="579438" cy="577850"/>
          </a:xfrm>
        </p:grpSpPr>
        <p:sp>
          <p:nvSpPr>
            <p:cNvPr id="218" name="Forma libre 84"/>
            <p:cNvSpPr>
              <a:spLocks/>
            </p:cNvSpPr>
            <p:nvPr/>
          </p:nvSpPr>
          <p:spPr bwMode="auto">
            <a:xfrm>
              <a:off x="1541622" y="5153038"/>
              <a:ext cx="579438" cy="577850"/>
            </a:xfrm>
            <a:custGeom>
              <a:avLst/>
              <a:gdLst>
                <a:gd name="T0" fmla="*/ 123 w 237"/>
                <a:gd name="T1" fmla="*/ 2 h 236"/>
                <a:gd name="T2" fmla="*/ 235 w 237"/>
                <a:gd name="T3" fmla="*/ 122 h 236"/>
                <a:gd name="T4" fmla="*/ 115 w 237"/>
                <a:gd name="T5" fmla="*/ 234 h 236"/>
                <a:gd name="T6" fmla="*/ 3 w 237"/>
                <a:gd name="T7" fmla="*/ 114 h 236"/>
                <a:gd name="T8" fmla="*/ 123 w 237"/>
                <a:gd name="T9" fmla="*/ 2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236">
                  <a:moveTo>
                    <a:pt x="123" y="2"/>
                  </a:moveTo>
                  <a:cubicBezTo>
                    <a:pt x="187" y="4"/>
                    <a:pt x="237" y="58"/>
                    <a:pt x="235" y="122"/>
                  </a:cubicBezTo>
                  <a:cubicBezTo>
                    <a:pt x="232" y="186"/>
                    <a:pt x="178" y="236"/>
                    <a:pt x="115" y="234"/>
                  </a:cubicBezTo>
                  <a:cubicBezTo>
                    <a:pt x="51" y="231"/>
                    <a:pt x="0" y="178"/>
                    <a:pt x="3" y="114"/>
                  </a:cubicBezTo>
                  <a:cubicBezTo>
                    <a:pt x="5" y="50"/>
                    <a:pt x="59" y="0"/>
                    <a:pt x="123" y="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19" name="Forma libre 85"/>
            <p:cNvSpPr>
              <a:spLocks/>
            </p:cNvSpPr>
            <p:nvPr/>
          </p:nvSpPr>
          <p:spPr bwMode="auto">
            <a:xfrm>
              <a:off x="1597185" y="5210188"/>
              <a:ext cx="466725" cy="463550"/>
            </a:xfrm>
            <a:custGeom>
              <a:avLst/>
              <a:gdLst>
                <a:gd name="T0" fmla="*/ 99 w 191"/>
                <a:gd name="T1" fmla="*/ 1 h 190"/>
                <a:gd name="T2" fmla="*/ 189 w 191"/>
                <a:gd name="T3" fmla="*/ 98 h 190"/>
                <a:gd name="T4" fmla="*/ 92 w 191"/>
                <a:gd name="T5" fmla="*/ 188 h 190"/>
                <a:gd name="T6" fmla="*/ 2 w 191"/>
                <a:gd name="T7" fmla="*/ 91 h 190"/>
                <a:gd name="T8" fmla="*/ 99 w 191"/>
                <a:gd name="T9" fmla="*/ 1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1" h="190">
                  <a:moveTo>
                    <a:pt x="99" y="1"/>
                  </a:moveTo>
                  <a:cubicBezTo>
                    <a:pt x="150" y="3"/>
                    <a:pt x="191" y="47"/>
                    <a:pt x="189" y="98"/>
                  </a:cubicBezTo>
                  <a:cubicBezTo>
                    <a:pt x="187" y="149"/>
                    <a:pt x="144" y="190"/>
                    <a:pt x="92" y="188"/>
                  </a:cubicBezTo>
                  <a:cubicBezTo>
                    <a:pt x="41" y="186"/>
                    <a:pt x="0" y="143"/>
                    <a:pt x="2" y="91"/>
                  </a:cubicBezTo>
                  <a:cubicBezTo>
                    <a:pt x="4" y="40"/>
                    <a:pt x="47" y="0"/>
                    <a:pt x="99" y="1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0" name="Forma libre 86"/>
            <p:cNvSpPr>
              <a:spLocks noEditPoints="1"/>
            </p:cNvSpPr>
            <p:nvPr/>
          </p:nvSpPr>
          <p:spPr bwMode="auto">
            <a:xfrm>
              <a:off x="1724025" y="5348678"/>
              <a:ext cx="9525" cy="117475"/>
            </a:xfrm>
            <a:custGeom>
              <a:avLst/>
              <a:gdLst>
                <a:gd name="T0" fmla="*/ 3 w 4"/>
                <a:gd name="T1" fmla="*/ 47 h 48"/>
                <a:gd name="T2" fmla="*/ 3 w 4"/>
                <a:gd name="T3" fmla="*/ 47 h 48"/>
                <a:gd name="T4" fmla="*/ 2 w 4"/>
                <a:gd name="T5" fmla="*/ 47 h 48"/>
                <a:gd name="T6" fmla="*/ 2 w 4"/>
                <a:gd name="T7" fmla="*/ 46 h 48"/>
                <a:gd name="T8" fmla="*/ 2 w 4"/>
                <a:gd name="T9" fmla="*/ 46 h 48"/>
                <a:gd name="T10" fmla="*/ 0 w 4"/>
                <a:gd name="T11" fmla="*/ 23 h 48"/>
                <a:gd name="T12" fmla="*/ 0 w 4"/>
                <a:gd name="T13" fmla="*/ 22 h 48"/>
                <a:gd name="T14" fmla="*/ 0 w 4"/>
                <a:gd name="T15" fmla="*/ 22 h 48"/>
                <a:gd name="T16" fmla="*/ 0 w 4"/>
                <a:gd name="T17" fmla="*/ 22 h 48"/>
                <a:gd name="T18" fmla="*/ 0 w 4"/>
                <a:gd name="T19" fmla="*/ 22 h 48"/>
                <a:gd name="T20" fmla="*/ 0 w 4"/>
                <a:gd name="T21" fmla="*/ 21 h 48"/>
                <a:gd name="T22" fmla="*/ 0 w 4"/>
                <a:gd name="T23" fmla="*/ 20 h 48"/>
                <a:gd name="T24" fmla="*/ 0 w 4"/>
                <a:gd name="T25" fmla="*/ 20 h 48"/>
                <a:gd name="T26" fmla="*/ 0 w 4"/>
                <a:gd name="T27" fmla="*/ 20 h 48"/>
                <a:gd name="T28" fmla="*/ 0 w 4"/>
                <a:gd name="T29" fmla="*/ 19 h 48"/>
                <a:gd name="T30" fmla="*/ 0 w 4"/>
                <a:gd name="T31" fmla="*/ 19 h 48"/>
                <a:gd name="T32" fmla="*/ 0 w 4"/>
                <a:gd name="T33" fmla="*/ 19 h 48"/>
                <a:gd name="T34" fmla="*/ 0 w 4"/>
                <a:gd name="T35" fmla="*/ 18 h 48"/>
                <a:gd name="T36" fmla="*/ 0 w 4"/>
                <a:gd name="T37" fmla="*/ 18 h 48"/>
                <a:gd name="T38" fmla="*/ 0 w 4"/>
                <a:gd name="T39" fmla="*/ 18 h 48"/>
                <a:gd name="T40" fmla="*/ 1 w 4"/>
                <a:gd name="T41" fmla="*/ 17 h 48"/>
                <a:gd name="T42" fmla="*/ 1 w 4"/>
                <a:gd name="T43" fmla="*/ 17 h 48"/>
                <a:gd name="T44" fmla="*/ 1 w 4"/>
                <a:gd name="T45" fmla="*/ 16 h 48"/>
                <a:gd name="T46" fmla="*/ 1 w 4"/>
                <a:gd name="T47" fmla="*/ 15 h 48"/>
                <a:gd name="T48" fmla="*/ 1 w 4"/>
                <a:gd name="T49" fmla="*/ 15 h 48"/>
                <a:gd name="T50" fmla="*/ 1 w 4"/>
                <a:gd name="T51" fmla="*/ 15 h 48"/>
                <a:gd name="T52" fmla="*/ 1 w 4"/>
                <a:gd name="T53" fmla="*/ 14 h 48"/>
                <a:gd name="T54" fmla="*/ 1 w 4"/>
                <a:gd name="T55" fmla="*/ 14 h 48"/>
                <a:gd name="T56" fmla="*/ 1 w 4"/>
                <a:gd name="T57" fmla="*/ 14 h 48"/>
                <a:gd name="T58" fmla="*/ 1 w 4"/>
                <a:gd name="T59" fmla="*/ 13 h 48"/>
                <a:gd name="T60" fmla="*/ 1 w 4"/>
                <a:gd name="T61" fmla="*/ 13 h 48"/>
                <a:gd name="T62" fmla="*/ 1 w 4"/>
                <a:gd name="T63" fmla="*/ 11 h 48"/>
                <a:gd name="T64" fmla="*/ 1 w 4"/>
                <a:gd name="T65" fmla="*/ 11 h 48"/>
                <a:gd name="T66" fmla="*/ 1 w 4"/>
                <a:gd name="T67" fmla="*/ 11 h 48"/>
                <a:gd name="T68" fmla="*/ 1 w 4"/>
                <a:gd name="T69" fmla="*/ 10 h 48"/>
                <a:gd name="T70" fmla="*/ 1 w 4"/>
                <a:gd name="T71" fmla="*/ 10 h 48"/>
                <a:gd name="T72" fmla="*/ 1 w 4"/>
                <a:gd name="T73" fmla="*/ 10 h 48"/>
                <a:gd name="T74" fmla="*/ 2 w 4"/>
                <a:gd name="T75" fmla="*/ 9 h 48"/>
                <a:gd name="T76" fmla="*/ 2 w 4"/>
                <a:gd name="T77" fmla="*/ 8 h 48"/>
                <a:gd name="T78" fmla="*/ 2 w 4"/>
                <a:gd name="T79" fmla="*/ 8 h 48"/>
                <a:gd name="T80" fmla="*/ 2 w 4"/>
                <a:gd name="T81" fmla="*/ 8 h 48"/>
                <a:gd name="T82" fmla="*/ 2 w 4"/>
                <a:gd name="T83" fmla="*/ 7 h 48"/>
                <a:gd name="T84" fmla="*/ 2 w 4"/>
                <a:gd name="T85" fmla="*/ 7 h 48"/>
                <a:gd name="T86" fmla="*/ 2 w 4"/>
                <a:gd name="T87" fmla="*/ 6 h 48"/>
                <a:gd name="T88" fmla="*/ 2 w 4"/>
                <a:gd name="T89" fmla="*/ 5 h 48"/>
                <a:gd name="T90" fmla="*/ 2 w 4"/>
                <a:gd name="T91" fmla="*/ 5 h 48"/>
                <a:gd name="T92" fmla="*/ 2 w 4"/>
                <a:gd name="T93" fmla="*/ 5 h 48"/>
                <a:gd name="T94" fmla="*/ 3 w 4"/>
                <a:gd name="T95" fmla="*/ 4 h 48"/>
                <a:gd name="T96" fmla="*/ 3 w 4"/>
                <a:gd name="T97" fmla="*/ 4 h 48"/>
                <a:gd name="T98" fmla="*/ 3 w 4"/>
                <a:gd name="T99" fmla="*/ 4 h 48"/>
                <a:gd name="T100" fmla="*/ 3 w 4"/>
                <a:gd name="T101" fmla="*/ 3 h 48"/>
                <a:gd name="T102" fmla="*/ 3 w 4"/>
                <a:gd name="T103" fmla="*/ 3 h 48"/>
                <a:gd name="T104" fmla="*/ 3 w 4"/>
                <a:gd name="T105" fmla="*/ 3 h 48"/>
                <a:gd name="T106" fmla="*/ 3 w 4"/>
                <a:gd name="T107" fmla="*/ 2 h 48"/>
                <a:gd name="T108" fmla="*/ 3 w 4"/>
                <a:gd name="T109" fmla="*/ 2 h 48"/>
                <a:gd name="T110" fmla="*/ 3 w 4"/>
                <a:gd name="T111" fmla="*/ 1 h 48"/>
                <a:gd name="T112" fmla="*/ 3 w 4"/>
                <a:gd name="T113" fmla="*/ 1 h 48"/>
                <a:gd name="T114" fmla="*/ 4 w 4"/>
                <a:gd name="T115" fmla="*/ 1 h 48"/>
                <a:gd name="T116" fmla="*/ 4 w 4"/>
                <a:gd name="T11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" h="48">
                  <a:moveTo>
                    <a:pt x="3" y="48"/>
                  </a:moveTo>
                  <a:cubicBezTo>
                    <a:pt x="3" y="48"/>
                    <a:pt x="3" y="48"/>
                    <a:pt x="3" y="48"/>
                  </a:cubicBezTo>
                  <a:cubicBezTo>
                    <a:pt x="3" y="48"/>
                    <a:pt x="3" y="48"/>
                    <a:pt x="3" y="48"/>
                  </a:cubicBezTo>
                  <a:moveTo>
                    <a:pt x="3" y="47"/>
                  </a:moveTo>
                  <a:cubicBezTo>
                    <a:pt x="3" y="47"/>
                    <a:pt x="3" y="47"/>
                    <a:pt x="3" y="47"/>
                  </a:cubicBezTo>
                  <a:cubicBezTo>
                    <a:pt x="3" y="47"/>
                    <a:pt x="3" y="47"/>
                    <a:pt x="3" y="47"/>
                  </a:cubicBezTo>
                  <a:moveTo>
                    <a:pt x="2" y="47"/>
                  </a:moveTo>
                  <a:cubicBezTo>
                    <a:pt x="3" y="47"/>
                    <a:pt x="3" y="47"/>
                    <a:pt x="3" y="47"/>
                  </a:cubicBezTo>
                  <a:cubicBezTo>
                    <a:pt x="3" y="47"/>
                    <a:pt x="3" y="47"/>
                    <a:pt x="2" y="47"/>
                  </a:cubicBezTo>
                  <a:moveTo>
                    <a:pt x="2" y="47"/>
                  </a:moveTo>
                  <a:cubicBezTo>
                    <a:pt x="2" y="47"/>
                    <a:pt x="2" y="47"/>
                    <a:pt x="2" y="47"/>
                  </a:cubicBezTo>
                  <a:cubicBezTo>
                    <a:pt x="2" y="47"/>
                    <a:pt x="2" y="47"/>
                    <a:pt x="2" y="47"/>
                  </a:cubicBezTo>
                  <a:moveTo>
                    <a:pt x="2" y="46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6"/>
                  </a:cubicBezTo>
                  <a:moveTo>
                    <a:pt x="2" y="46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6"/>
                  </a:cubicBezTo>
                  <a:moveTo>
                    <a:pt x="2" y="45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5"/>
                  </a:cubicBezTo>
                  <a:moveTo>
                    <a:pt x="0" y="23"/>
                  </a:moveTo>
                  <a:cubicBezTo>
                    <a:pt x="0" y="31"/>
                    <a:pt x="1" y="38"/>
                    <a:pt x="2" y="45"/>
                  </a:cubicBezTo>
                  <a:cubicBezTo>
                    <a:pt x="1" y="38"/>
                    <a:pt x="0" y="31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2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20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7"/>
                  </a:moveTo>
                  <a:cubicBezTo>
                    <a:pt x="1" y="17"/>
                    <a:pt x="0" y="17"/>
                    <a:pt x="0" y="17"/>
                  </a:cubicBezTo>
                  <a:cubicBezTo>
                    <a:pt x="0" y="17"/>
                    <a:pt x="1" y="17"/>
                    <a:pt x="1" y="17"/>
                  </a:cubicBezTo>
                  <a:moveTo>
                    <a:pt x="1" y="17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moveTo>
                    <a:pt x="1" y="16"/>
                  </a:moveTo>
                  <a:cubicBezTo>
                    <a:pt x="1" y="16"/>
                    <a:pt x="1" y="17"/>
                    <a:pt x="1" y="17"/>
                  </a:cubicBezTo>
                  <a:cubicBezTo>
                    <a:pt x="1" y="17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5"/>
                    <a:pt x="1" y="16"/>
                    <a:pt x="1" y="16"/>
                  </a:cubicBezTo>
                  <a:cubicBezTo>
                    <a:pt x="1" y="16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5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2"/>
                    <a:pt x="1" y="13"/>
                    <a:pt x="1" y="13"/>
                  </a:cubicBezTo>
                  <a:cubicBezTo>
                    <a:pt x="1" y="13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0"/>
                  </a:moveTo>
                  <a:cubicBezTo>
                    <a:pt x="1" y="10"/>
                    <a:pt x="1" y="11"/>
                    <a:pt x="1" y="11"/>
                  </a:cubicBezTo>
                  <a:cubicBezTo>
                    <a:pt x="1" y="11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2" y="9"/>
                  </a:moveTo>
                  <a:cubicBezTo>
                    <a:pt x="2" y="10"/>
                    <a:pt x="1" y="10"/>
                    <a:pt x="1" y="10"/>
                  </a:cubicBezTo>
                  <a:cubicBezTo>
                    <a:pt x="1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6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6"/>
                  </a:cubicBezTo>
                  <a:moveTo>
                    <a:pt x="2" y="6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moveTo>
                    <a:pt x="2" y="5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5"/>
                  </a:cubicBezTo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4"/>
                    <a:pt x="3" y="4"/>
                  </a:cubicBezTo>
                  <a:cubicBezTo>
                    <a:pt x="3" y="4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1"/>
                  </a:moveTo>
                  <a:cubicBezTo>
                    <a:pt x="3" y="1"/>
                    <a:pt x="3" y="2"/>
                    <a:pt x="3" y="2"/>
                  </a:cubicBezTo>
                  <a:cubicBezTo>
                    <a:pt x="3" y="2"/>
                    <a:pt x="3" y="1"/>
                    <a:pt x="3" y="1"/>
                  </a:cubicBezTo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1"/>
                  </a:cubicBezTo>
                  <a:cubicBezTo>
                    <a:pt x="4" y="0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1" name="Forma libre 87"/>
            <p:cNvSpPr>
              <a:spLocks/>
            </p:cNvSpPr>
            <p:nvPr/>
          </p:nvSpPr>
          <p:spPr bwMode="auto">
            <a:xfrm>
              <a:off x="1601947" y="5214951"/>
              <a:ext cx="200025" cy="422275"/>
            </a:xfrm>
            <a:custGeom>
              <a:avLst/>
              <a:gdLst>
                <a:gd name="T0" fmla="*/ 4 w 82"/>
                <a:gd name="T1" fmla="*/ 67 h 173"/>
                <a:gd name="T2" fmla="*/ 4 w 82"/>
                <a:gd name="T3" fmla="*/ 68 h 173"/>
                <a:gd name="T4" fmla="*/ 3 w 82"/>
                <a:gd name="T5" fmla="*/ 68 h 173"/>
                <a:gd name="T6" fmla="*/ 3 w 82"/>
                <a:gd name="T7" fmla="*/ 68 h 173"/>
                <a:gd name="T8" fmla="*/ 3 w 82"/>
                <a:gd name="T9" fmla="*/ 69 h 173"/>
                <a:gd name="T10" fmla="*/ 3 w 82"/>
                <a:gd name="T11" fmla="*/ 69 h 173"/>
                <a:gd name="T12" fmla="*/ 3 w 82"/>
                <a:gd name="T13" fmla="*/ 70 h 173"/>
                <a:gd name="T14" fmla="*/ 3 w 82"/>
                <a:gd name="T15" fmla="*/ 70 h 173"/>
                <a:gd name="T16" fmla="*/ 3 w 82"/>
                <a:gd name="T17" fmla="*/ 71 h 173"/>
                <a:gd name="T18" fmla="*/ 3 w 82"/>
                <a:gd name="T19" fmla="*/ 71 h 173"/>
                <a:gd name="T20" fmla="*/ 3 w 82"/>
                <a:gd name="T21" fmla="*/ 71 h 173"/>
                <a:gd name="T22" fmla="*/ 2 w 82"/>
                <a:gd name="T23" fmla="*/ 72 h 173"/>
                <a:gd name="T24" fmla="*/ 2 w 82"/>
                <a:gd name="T25" fmla="*/ 72 h 173"/>
                <a:gd name="T26" fmla="*/ 2 w 82"/>
                <a:gd name="T27" fmla="*/ 73 h 173"/>
                <a:gd name="T28" fmla="*/ 2 w 82"/>
                <a:gd name="T29" fmla="*/ 74 h 173"/>
                <a:gd name="T30" fmla="*/ 2 w 82"/>
                <a:gd name="T31" fmla="*/ 74 h 173"/>
                <a:gd name="T32" fmla="*/ 2 w 82"/>
                <a:gd name="T33" fmla="*/ 74 h 173"/>
                <a:gd name="T34" fmla="*/ 2 w 82"/>
                <a:gd name="T35" fmla="*/ 75 h 173"/>
                <a:gd name="T36" fmla="*/ 2 w 82"/>
                <a:gd name="T37" fmla="*/ 75 h 173"/>
                <a:gd name="T38" fmla="*/ 2 w 82"/>
                <a:gd name="T39" fmla="*/ 76 h 173"/>
                <a:gd name="T40" fmla="*/ 1 w 82"/>
                <a:gd name="T41" fmla="*/ 77 h 173"/>
                <a:gd name="T42" fmla="*/ 1 w 82"/>
                <a:gd name="T43" fmla="*/ 77 h 173"/>
                <a:gd name="T44" fmla="*/ 1 w 82"/>
                <a:gd name="T45" fmla="*/ 78 h 173"/>
                <a:gd name="T46" fmla="*/ 1 w 82"/>
                <a:gd name="T47" fmla="*/ 78 h 173"/>
                <a:gd name="T48" fmla="*/ 1 w 82"/>
                <a:gd name="T49" fmla="*/ 78 h 173"/>
                <a:gd name="T50" fmla="*/ 1 w 82"/>
                <a:gd name="T51" fmla="*/ 79 h 173"/>
                <a:gd name="T52" fmla="*/ 1 w 82"/>
                <a:gd name="T53" fmla="*/ 80 h 173"/>
                <a:gd name="T54" fmla="*/ 1 w 82"/>
                <a:gd name="T55" fmla="*/ 81 h 173"/>
                <a:gd name="T56" fmla="*/ 1 w 82"/>
                <a:gd name="T57" fmla="*/ 81 h 173"/>
                <a:gd name="T58" fmla="*/ 1 w 82"/>
                <a:gd name="T59" fmla="*/ 81 h 173"/>
                <a:gd name="T60" fmla="*/ 1 w 82"/>
                <a:gd name="T61" fmla="*/ 82 h 173"/>
                <a:gd name="T62" fmla="*/ 1 w 82"/>
                <a:gd name="T63" fmla="*/ 82 h 173"/>
                <a:gd name="T64" fmla="*/ 1 w 82"/>
                <a:gd name="T65" fmla="*/ 83 h 173"/>
                <a:gd name="T66" fmla="*/ 1 w 82"/>
                <a:gd name="T67" fmla="*/ 84 h 173"/>
                <a:gd name="T68" fmla="*/ 0 w 82"/>
                <a:gd name="T69" fmla="*/ 84 h 173"/>
                <a:gd name="T70" fmla="*/ 0 w 82"/>
                <a:gd name="T71" fmla="*/ 85 h 173"/>
                <a:gd name="T72" fmla="*/ 0 w 82"/>
                <a:gd name="T73" fmla="*/ 85 h 173"/>
                <a:gd name="T74" fmla="*/ 0 w 82"/>
                <a:gd name="T75" fmla="*/ 85 h 173"/>
                <a:gd name="T76" fmla="*/ 0 w 82"/>
                <a:gd name="T77" fmla="*/ 86 h 173"/>
                <a:gd name="T78" fmla="*/ 0 w 82"/>
                <a:gd name="T79" fmla="*/ 86 h 173"/>
                <a:gd name="T80" fmla="*/ 0 w 82"/>
                <a:gd name="T81" fmla="*/ 87 h 173"/>
                <a:gd name="T82" fmla="*/ 0 w 82"/>
                <a:gd name="T83" fmla="*/ 87 h 173"/>
                <a:gd name="T84" fmla="*/ 0 w 82"/>
                <a:gd name="T85" fmla="*/ 88 h 173"/>
                <a:gd name="T86" fmla="*/ 0 w 82"/>
                <a:gd name="T87" fmla="*/ 88 h 173"/>
                <a:gd name="T88" fmla="*/ 0 w 82"/>
                <a:gd name="T89" fmla="*/ 89 h 173"/>
                <a:gd name="T90" fmla="*/ 0 w 82"/>
                <a:gd name="T91" fmla="*/ 89 h 173"/>
                <a:gd name="T92" fmla="*/ 0 w 82"/>
                <a:gd name="T93" fmla="*/ 89 h 173"/>
                <a:gd name="T94" fmla="*/ 0 w 82"/>
                <a:gd name="T95" fmla="*/ 90 h 173"/>
                <a:gd name="T96" fmla="*/ 2 w 82"/>
                <a:gd name="T97" fmla="*/ 112 h 173"/>
                <a:gd name="T98" fmla="*/ 2 w 82"/>
                <a:gd name="T99" fmla="*/ 113 h 173"/>
                <a:gd name="T100" fmla="*/ 2 w 82"/>
                <a:gd name="T101" fmla="*/ 114 h 173"/>
                <a:gd name="T102" fmla="*/ 3 w 82"/>
                <a:gd name="T103" fmla="*/ 114 h 173"/>
                <a:gd name="T104" fmla="*/ 3 w 82"/>
                <a:gd name="T105" fmla="*/ 115 h 173"/>
                <a:gd name="T106" fmla="*/ 44 w 82"/>
                <a:gd name="T107" fmla="*/ 171 h 173"/>
                <a:gd name="T108" fmla="*/ 16 w 82"/>
                <a:gd name="T109" fmla="*/ 94 h 173"/>
                <a:gd name="T110" fmla="*/ 82 w 82"/>
                <a:gd name="T111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2" h="173">
                  <a:moveTo>
                    <a:pt x="82" y="0"/>
                  </a:moveTo>
                  <a:cubicBezTo>
                    <a:pt x="45" y="5"/>
                    <a:pt x="14" y="32"/>
                    <a:pt x="4" y="67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4" y="67"/>
                    <a:pt x="4" y="67"/>
                    <a:pt x="4" y="68"/>
                  </a:cubicBezTo>
                  <a:cubicBezTo>
                    <a:pt x="4" y="68"/>
                    <a:pt x="4" y="68"/>
                    <a:pt x="4" y="68"/>
                  </a:cubicBezTo>
                  <a:cubicBezTo>
                    <a:pt x="4" y="68"/>
                    <a:pt x="4" y="68"/>
                    <a:pt x="4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2"/>
                    <a:pt x="3" y="72"/>
                    <a:pt x="3" y="72"/>
                  </a:cubicBezTo>
                  <a:cubicBezTo>
                    <a:pt x="3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6"/>
                    <a:pt x="2" y="76"/>
                  </a:cubicBezTo>
                  <a:cubicBezTo>
                    <a:pt x="2" y="76"/>
                    <a:pt x="2" y="76"/>
                    <a:pt x="2" y="76"/>
                  </a:cubicBezTo>
                  <a:cubicBezTo>
                    <a:pt x="2" y="76"/>
                    <a:pt x="2" y="76"/>
                    <a:pt x="2" y="76"/>
                  </a:cubicBezTo>
                  <a:cubicBezTo>
                    <a:pt x="2" y="76"/>
                    <a:pt x="2" y="76"/>
                    <a:pt x="2" y="76"/>
                  </a:cubicBezTo>
                  <a:cubicBezTo>
                    <a:pt x="2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3"/>
                    <a:pt x="1" y="83"/>
                  </a:cubicBezTo>
                  <a:cubicBezTo>
                    <a:pt x="1" y="83"/>
                    <a:pt x="1" y="83"/>
                    <a:pt x="1" y="83"/>
                  </a:cubicBezTo>
                  <a:cubicBezTo>
                    <a:pt x="1" y="83"/>
                    <a:pt x="1" y="83"/>
                    <a:pt x="1" y="83"/>
                  </a:cubicBezTo>
                  <a:cubicBezTo>
                    <a:pt x="1" y="83"/>
                    <a:pt x="1" y="83"/>
                    <a:pt x="1" y="83"/>
                  </a:cubicBezTo>
                  <a:cubicBezTo>
                    <a:pt x="1" y="83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8"/>
                    <a:pt x="1" y="105"/>
                    <a:pt x="2" y="112"/>
                  </a:cubicBezTo>
                  <a:cubicBezTo>
                    <a:pt x="2" y="112"/>
                    <a:pt x="2" y="112"/>
                    <a:pt x="2" y="112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4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3" y="114"/>
                    <a:pt x="3" y="115"/>
                    <a:pt x="3" y="115"/>
                  </a:cubicBezTo>
                  <a:cubicBezTo>
                    <a:pt x="3" y="115"/>
                    <a:pt x="3" y="115"/>
                    <a:pt x="3" y="115"/>
                  </a:cubicBezTo>
                  <a:cubicBezTo>
                    <a:pt x="9" y="139"/>
                    <a:pt x="25" y="161"/>
                    <a:pt x="46" y="173"/>
                  </a:cubicBezTo>
                  <a:cubicBezTo>
                    <a:pt x="45" y="172"/>
                    <a:pt x="45" y="172"/>
                    <a:pt x="44" y="171"/>
                  </a:cubicBezTo>
                  <a:cubicBezTo>
                    <a:pt x="39" y="164"/>
                    <a:pt x="33" y="156"/>
                    <a:pt x="28" y="149"/>
                  </a:cubicBezTo>
                  <a:cubicBezTo>
                    <a:pt x="19" y="132"/>
                    <a:pt x="15" y="114"/>
                    <a:pt x="16" y="95"/>
                  </a:cubicBezTo>
                  <a:cubicBezTo>
                    <a:pt x="16" y="94"/>
                    <a:pt x="16" y="94"/>
                    <a:pt x="16" y="94"/>
                  </a:cubicBezTo>
                  <a:cubicBezTo>
                    <a:pt x="17" y="85"/>
                    <a:pt x="19" y="76"/>
                    <a:pt x="20" y="66"/>
                  </a:cubicBezTo>
                  <a:cubicBezTo>
                    <a:pt x="26" y="49"/>
                    <a:pt x="36" y="33"/>
                    <a:pt x="49" y="21"/>
                  </a:cubicBezTo>
                  <a:cubicBezTo>
                    <a:pt x="59" y="12"/>
                    <a:pt x="70" y="5"/>
                    <a:pt x="82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36" name="Rectángulo 102"/>
            <p:cNvSpPr>
              <a:spLocks noChangeArrowheads="1"/>
            </p:cNvSpPr>
            <p:nvPr/>
          </p:nvSpPr>
          <p:spPr bwMode="auto">
            <a:xfrm>
              <a:off x="1760697" y="5368938"/>
              <a:ext cx="147638" cy="1873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37" name="Rectángulo 103"/>
            <p:cNvSpPr>
              <a:spLocks noChangeArrowheads="1"/>
            </p:cNvSpPr>
            <p:nvPr/>
          </p:nvSpPr>
          <p:spPr bwMode="auto">
            <a:xfrm>
              <a:off x="1713390" y="5246701"/>
              <a:ext cx="262892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i="0" u="none" strike="noStrike" cap="none" normalizeH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12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241" name="Elipse 107"/>
          <p:cNvSpPr>
            <a:spLocks noChangeArrowheads="1"/>
          </p:cNvSpPr>
          <p:nvPr/>
        </p:nvSpPr>
        <p:spPr bwMode="auto">
          <a:xfrm>
            <a:off x="2600325" y="4042166"/>
            <a:ext cx="273050" cy="276225"/>
          </a:xfrm>
          <a:prstGeom prst="ellipse">
            <a:avLst/>
          </a:pr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2" name="Elipse 108"/>
          <p:cNvSpPr>
            <a:spLocks noChangeArrowheads="1"/>
          </p:cNvSpPr>
          <p:nvPr/>
        </p:nvSpPr>
        <p:spPr bwMode="auto">
          <a:xfrm>
            <a:off x="2659063" y="4104078"/>
            <a:ext cx="155575" cy="153988"/>
          </a:xfrm>
          <a:prstGeom prst="ellipse">
            <a:avLst/>
          </a:pr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3" name="Forma libre 109"/>
          <p:cNvSpPr>
            <a:spLocks/>
          </p:cNvSpPr>
          <p:nvPr/>
        </p:nvSpPr>
        <p:spPr bwMode="auto">
          <a:xfrm>
            <a:off x="1808163" y="1302141"/>
            <a:ext cx="377825" cy="323850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4" name="Forma libre 110"/>
          <p:cNvSpPr>
            <a:spLocks/>
          </p:cNvSpPr>
          <p:nvPr/>
        </p:nvSpPr>
        <p:spPr bwMode="auto">
          <a:xfrm>
            <a:off x="1963738" y="1218003"/>
            <a:ext cx="379413" cy="325438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5" name="Forma libre 111"/>
          <p:cNvSpPr>
            <a:spLocks/>
          </p:cNvSpPr>
          <p:nvPr/>
        </p:nvSpPr>
        <p:spPr bwMode="auto">
          <a:xfrm>
            <a:off x="30163" y="2205428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6" name="Forma libre 112"/>
          <p:cNvSpPr>
            <a:spLocks/>
          </p:cNvSpPr>
          <p:nvPr/>
        </p:nvSpPr>
        <p:spPr bwMode="auto">
          <a:xfrm>
            <a:off x="-104775" y="2321316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7" name="Forma libre 113"/>
          <p:cNvSpPr>
            <a:spLocks/>
          </p:cNvSpPr>
          <p:nvPr/>
        </p:nvSpPr>
        <p:spPr bwMode="auto">
          <a:xfrm>
            <a:off x="3340100" y="125927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8" name="Forma libre 114"/>
          <p:cNvSpPr>
            <a:spLocks/>
          </p:cNvSpPr>
          <p:nvPr/>
        </p:nvSpPr>
        <p:spPr bwMode="auto">
          <a:xfrm>
            <a:off x="3184525" y="117672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9" name="Forma libre 115"/>
          <p:cNvSpPr>
            <a:spLocks/>
          </p:cNvSpPr>
          <p:nvPr/>
        </p:nvSpPr>
        <p:spPr bwMode="auto">
          <a:xfrm>
            <a:off x="3446463" y="1371991"/>
            <a:ext cx="1558925" cy="1319213"/>
          </a:xfrm>
          <a:custGeom>
            <a:avLst/>
            <a:gdLst>
              <a:gd name="T0" fmla="*/ 0 w 638"/>
              <a:gd name="T1" fmla="*/ 194 h 539"/>
              <a:gd name="T2" fmla="*/ 0 w 638"/>
              <a:gd name="T3" fmla="*/ 193 h 539"/>
              <a:gd name="T4" fmla="*/ 444 w 638"/>
              <a:gd name="T5" fmla="*/ 95 h 539"/>
              <a:gd name="T6" fmla="*/ 543 w 638"/>
              <a:gd name="T7" fmla="*/ 539 h 539"/>
              <a:gd name="T8" fmla="*/ 543 w 638"/>
              <a:gd name="T9" fmla="*/ 539 h 539"/>
              <a:gd name="T10" fmla="*/ 0 w 638"/>
              <a:gd name="T11" fmla="*/ 194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39">
                <a:moveTo>
                  <a:pt x="0" y="194"/>
                </a:moveTo>
                <a:cubicBezTo>
                  <a:pt x="0" y="193"/>
                  <a:pt x="0" y="193"/>
                  <a:pt x="0" y="193"/>
                </a:cubicBezTo>
                <a:cubicBezTo>
                  <a:pt x="96" y="44"/>
                  <a:pt x="295" y="0"/>
                  <a:pt x="444" y="95"/>
                </a:cubicBezTo>
                <a:cubicBezTo>
                  <a:pt x="594" y="191"/>
                  <a:pt x="638" y="390"/>
                  <a:pt x="543" y="539"/>
                </a:cubicBezTo>
                <a:cubicBezTo>
                  <a:pt x="543" y="539"/>
                  <a:pt x="543" y="539"/>
                  <a:pt x="543" y="539"/>
                </a:cubicBezTo>
                <a:cubicBezTo>
                  <a:pt x="0" y="194"/>
                  <a:pt x="0" y="194"/>
                  <a:pt x="0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50" name="Forma libre 116"/>
          <p:cNvSpPr>
            <a:spLocks/>
          </p:cNvSpPr>
          <p:nvPr/>
        </p:nvSpPr>
        <p:spPr bwMode="auto">
          <a:xfrm>
            <a:off x="4773613" y="2661041"/>
            <a:ext cx="17463" cy="30163"/>
          </a:xfrm>
          <a:custGeom>
            <a:avLst/>
            <a:gdLst>
              <a:gd name="T0" fmla="*/ 7 w 7"/>
              <a:gd name="T1" fmla="*/ 0 h 12"/>
              <a:gd name="T2" fmla="*/ 0 w 7"/>
              <a:gd name="T3" fmla="*/ 12 h 12"/>
              <a:gd name="T4" fmla="*/ 7 w 7"/>
              <a:gd name="T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12">
                <a:moveTo>
                  <a:pt x="7" y="0"/>
                </a:moveTo>
                <a:cubicBezTo>
                  <a:pt x="5" y="4"/>
                  <a:pt x="2" y="8"/>
                  <a:pt x="0" y="12"/>
                </a:cubicBezTo>
                <a:cubicBezTo>
                  <a:pt x="2" y="8"/>
                  <a:pt x="5" y="4"/>
                  <a:pt x="7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51" name="Forma libre 117"/>
          <p:cNvSpPr>
            <a:spLocks/>
          </p:cNvSpPr>
          <p:nvPr/>
        </p:nvSpPr>
        <p:spPr bwMode="auto">
          <a:xfrm>
            <a:off x="4495800" y="1611703"/>
            <a:ext cx="363538" cy="1079500"/>
          </a:xfrm>
          <a:custGeom>
            <a:avLst/>
            <a:gdLst>
              <a:gd name="T0" fmla="*/ 0 w 149"/>
              <a:gd name="T1" fmla="*/ 0 h 441"/>
              <a:gd name="T2" fmla="*/ 0 w 149"/>
              <a:gd name="T3" fmla="*/ 2 h 441"/>
              <a:gd name="T4" fmla="*/ 44 w 149"/>
              <a:gd name="T5" fmla="*/ 139 h 441"/>
              <a:gd name="T6" fmla="*/ 39 w 149"/>
              <a:gd name="T7" fmla="*/ 394 h 441"/>
              <a:gd name="T8" fmla="*/ 114 w 149"/>
              <a:gd name="T9" fmla="*/ 441 h 441"/>
              <a:gd name="T10" fmla="*/ 114 w 149"/>
              <a:gd name="T11" fmla="*/ 441 h 441"/>
              <a:gd name="T12" fmla="*/ 114 w 149"/>
              <a:gd name="T13" fmla="*/ 441 h 441"/>
              <a:gd name="T14" fmla="*/ 121 w 149"/>
              <a:gd name="T15" fmla="*/ 429 h 441"/>
              <a:gd name="T16" fmla="*/ 135 w 149"/>
              <a:gd name="T17" fmla="*/ 391 h 441"/>
              <a:gd name="T18" fmla="*/ 143 w 149"/>
              <a:gd name="T19" fmla="*/ 278 h 441"/>
              <a:gd name="T20" fmla="*/ 88 w 149"/>
              <a:gd name="T21" fmla="*/ 95 h 441"/>
              <a:gd name="T22" fmla="*/ 0 w 149"/>
              <a:gd name="T23" fmla="*/ 0 h 4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1">
                <a:moveTo>
                  <a:pt x="0" y="0"/>
                </a:moveTo>
                <a:cubicBezTo>
                  <a:pt x="0" y="1"/>
                  <a:pt x="0" y="1"/>
                  <a:pt x="0" y="2"/>
                </a:cubicBezTo>
                <a:cubicBezTo>
                  <a:pt x="18" y="47"/>
                  <a:pt x="33" y="91"/>
                  <a:pt x="44" y="139"/>
                </a:cubicBezTo>
                <a:cubicBezTo>
                  <a:pt x="61" y="221"/>
                  <a:pt x="56" y="312"/>
                  <a:pt x="39" y="394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6" y="437"/>
                  <a:pt x="119" y="433"/>
                  <a:pt x="121" y="429"/>
                </a:cubicBezTo>
                <a:cubicBezTo>
                  <a:pt x="128" y="418"/>
                  <a:pt x="133" y="406"/>
                  <a:pt x="135" y="391"/>
                </a:cubicBezTo>
                <a:cubicBezTo>
                  <a:pt x="141" y="359"/>
                  <a:pt x="149" y="327"/>
                  <a:pt x="143" y="278"/>
                </a:cubicBezTo>
                <a:cubicBezTo>
                  <a:pt x="137" y="214"/>
                  <a:pt x="118" y="152"/>
                  <a:pt x="88" y="95"/>
                </a:cubicBezTo>
                <a:cubicBezTo>
                  <a:pt x="68" y="57"/>
                  <a:pt x="32" y="27"/>
                  <a:pt x="0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26" name="Cuadro de texto 125">
            <a:extLst>
              <a:ext uri="{FF2B5EF4-FFF2-40B4-BE49-F238E27FC236}">
                <a16:creationId xmlns:a16="http://schemas.microsoft.com/office/drawing/2014/main" xmlns="" id="{39DF74C5-2E2C-45BB-A6A6-0C3D15A7DB28}"/>
              </a:ext>
            </a:extLst>
          </p:cNvPr>
          <p:cNvSpPr txBox="1"/>
          <p:nvPr/>
        </p:nvSpPr>
        <p:spPr>
          <a:xfrm>
            <a:off x="7559569" y="185859"/>
            <a:ext cx="360701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s-E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LÍMITE DE TIEMPO: </a:t>
            </a:r>
          </a:p>
          <a:p>
            <a:pPr algn="ctr" rtl="0"/>
            <a:r>
              <a:rPr lang="es-ES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minutos</a:t>
            </a:r>
            <a:endParaRPr lang="es-ES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757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2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200000"/>
                            </p:stCondLst>
                            <p:childTnLst>
                              <p:par>
                                <p:cTn id="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8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8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iniciar temporizador"/>
          <p:cNvGrpSpPr/>
          <p:nvPr/>
        </p:nvGrpSpPr>
        <p:grpSpPr>
          <a:xfrm>
            <a:off x="1235132" y="112614"/>
            <a:ext cx="3190574" cy="1002403"/>
            <a:chOff x="1055838" y="112614"/>
            <a:chExt cx="3190574" cy="1002403"/>
          </a:xfrm>
        </p:grpSpPr>
        <p:sp>
          <p:nvSpPr>
            <p:cNvPr id="121" name="Rectángulo redondeado 120"/>
            <p:cNvSpPr/>
            <p:nvPr/>
          </p:nvSpPr>
          <p:spPr>
            <a:xfrm>
              <a:off x="1055838" y="215017"/>
              <a:ext cx="3190574" cy="900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Rectángulo redondeado 121"/>
            <p:cNvSpPr/>
            <p:nvPr/>
          </p:nvSpPr>
          <p:spPr>
            <a:xfrm>
              <a:off x="1055838" y="112614"/>
              <a:ext cx="3190574" cy="900000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es-E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INICIAR TEMPORIZADOR</a:t>
              </a:r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3" name="se acabó el tiempo"/>
          <p:cNvGrpSpPr/>
          <p:nvPr/>
        </p:nvGrpSpPr>
        <p:grpSpPr>
          <a:xfrm>
            <a:off x="1235132" y="112614"/>
            <a:ext cx="3190574" cy="1002404"/>
            <a:chOff x="4044308" y="112614"/>
            <a:chExt cx="3190574" cy="1002404"/>
          </a:xfrm>
        </p:grpSpPr>
        <p:sp>
          <p:nvSpPr>
            <p:cNvPr id="124" name="Rectángulo redondeado 123"/>
            <p:cNvSpPr/>
            <p:nvPr/>
          </p:nvSpPr>
          <p:spPr>
            <a:xfrm>
              <a:off x="4044308" y="215018"/>
              <a:ext cx="3190574" cy="900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5" name="Rectángulo redondeado 124"/>
            <p:cNvSpPr/>
            <p:nvPr/>
          </p:nvSpPr>
          <p:spPr>
            <a:xfrm>
              <a:off x="4044308" y="112614"/>
              <a:ext cx="3190574" cy="900000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es-E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SE ACABÓ EL TIEMPO</a:t>
              </a:r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8" name="Autoforma 3"/>
          <p:cNvSpPr>
            <a:spLocks noChangeAspect="1" noChangeArrowheads="1" noTextEdit="1"/>
          </p:cNvSpPr>
          <p:nvPr/>
        </p:nvSpPr>
        <p:spPr bwMode="auto">
          <a:xfrm>
            <a:off x="0" y="1176728"/>
            <a:ext cx="4922838" cy="538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39" name="Rectángulo 5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solidFill>
            <a:srgbClr val="9E9D9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0" name="Rectángulo 6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1" name="Rectángulo 7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solidFill>
            <a:srgbClr val="8685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2" name="Rectángulo 8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3" name="Forma libre 9"/>
          <p:cNvSpPr>
            <a:spLocks/>
          </p:cNvSpPr>
          <p:nvPr/>
        </p:nvSpPr>
        <p:spPr bwMode="auto">
          <a:xfrm>
            <a:off x="2498725" y="1633928"/>
            <a:ext cx="460375" cy="195263"/>
          </a:xfrm>
          <a:custGeom>
            <a:avLst/>
            <a:gdLst>
              <a:gd name="T0" fmla="*/ 188 w 188"/>
              <a:gd name="T1" fmla="*/ 64 h 80"/>
              <a:gd name="T2" fmla="*/ 172 w 188"/>
              <a:gd name="T3" fmla="*/ 80 h 80"/>
              <a:gd name="T4" fmla="*/ 16 w 188"/>
              <a:gd name="T5" fmla="*/ 80 h 80"/>
              <a:gd name="T6" fmla="*/ 0 w 188"/>
              <a:gd name="T7" fmla="*/ 64 h 80"/>
              <a:gd name="T8" fmla="*/ 0 w 188"/>
              <a:gd name="T9" fmla="*/ 16 h 80"/>
              <a:gd name="T10" fmla="*/ 16 w 188"/>
              <a:gd name="T11" fmla="*/ 0 h 80"/>
              <a:gd name="T12" fmla="*/ 172 w 188"/>
              <a:gd name="T13" fmla="*/ 0 h 80"/>
              <a:gd name="T14" fmla="*/ 188 w 188"/>
              <a:gd name="T15" fmla="*/ 16 h 80"/>
              <a:gd name="T16" fmla="*/ 188 w 188"/>
              <a:gd name="T17" fmla="*/ 64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8" h="80">
                <a:moveTo>
                  <a:pt x="188" y="64"/>
                </a:moveTo>
                <a:cubicBezTo>
                  <a:pt x="188" y="73"/>
                  <a:pt x="181" y="80"/>
                  <a:pt x="172" y="80"/>
                </a:cubicBezTo>
                <a:cubicBezTo>
                  <a:pt x="16" y="80"/>
                  <a:pt x="16" y="80"/>
                  <a:pt x="16" y="80"/>
                </a:cubicBezTo>
                <a:cubicBezTo>
                  <a:pt x="7" y="80"/>
                  <a:pt x="0" y="73"/>
                  <a:pt x="0" y="64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7"/>
                  <a:pt x="7" y="0"/>
                  <a:pt x="16" y="0"/>
                </a:cubicBezTo>
                <a:cubicBezTo>
                  <a:pt x="172" y="0"/>
                  <a:pt x="172" y="0"/>
                  <a:pt x="172" y="0"/>
                </a:cubicBezTo>
                <a:cubicBezTo>
                  <a:pt x="181" y="0"/>
                  <a:pt x="188" y="7"/>
                  <a:pt x="188" y="16"/>
                </a:cubicBezTo>
                <a:lnTo>
                  <a:pt x="188" y="64"/>
                </a:lnTo>
                <a:close/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4" name="Forma libre 10"/>
          <p:cNvSpPr>
            <a:spLocks/>
          </p:cNvSpPr>
          <p:nvPr/>
        </p:nvSpPr>
        <p:spPr bwMode="auto">
          <a:xfrm>
            <a:off x="3525838" y="1881578"/>
            <a:ext cx="911225" cy="1109663"/>
          </a:xfrm>
          <a:custGeom>
            <a:avLst/>
            <a:gdLst>
              <a:gd name="T0" fmla="*/ 5 w 372"/>
              <a:gd name="T1" fmla="*/ 378 h 454"/>
              <a:gd name="T2" fmla="*/ 8 w 372"/>
              <a:gd name="T3" fmla="*/ 397 h 454"/>
              <a:gd name="T4" fmla="*/ 80 w 372"/>
              <a:gd name="T5" fmla="*/ 450 h 454"/>
              <a:gd name="T6" fmla="*/ 99 w 372"/>
              <a:gd name="T7" fmla="*/ 447 h 454"/>
              <a:gd name="T8" fmla="*/ 368 w 372"/>
              <a:gd name="T9" fmla="*/ 76 h 454"/>
              <a:gd name="T10" fmla="*/ 364 w 372"/>
              <a:gd name="T11" fmla="*/ 57 h 454"/>
              <a:gd name="T12" fmla="*/ 292 w 372"/>
              <a:gd name="T13" fmla="*/ 5 h 454"/>
              <a:gd name="T14" fmla="*/ 273 w 372"/>
              <a:gd name="T15" fmla="*/ 8 h 454"/>
              <a:gd name="T16" fmla="*/ 5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5" y="378"/>
                </a:moveTo>
                <a:cubicBezTo>
                  <a:pt x="0" y="384"/>
                  <a:pt x="2" y="393"/>
                  <a:pt x="8" y="397"/>
                </a:cubicBezTo>
                <a:cubicBezTo>
                  <a:pt x="80" y="450"/>
                  <a:pt x="80" y="450"/>
                  <a:pt x="80" y="450"/>
                </a:cubicBezTo>
                <a:cubicBezTo>
                  <a:pt x="86" y="454"/>
                  <a:pt x="95" y="453"/>
                  <a:pt x="99" y="447"/>
                </a:cubicBezTo>
                <a:cubicBezTo>
                  <a:pt x="368" y="76"/>
                  <a:pt x="368" y="76"/>
                  <a:pt x="368" y="76"/>
                </a:cubicBezTo>
                <a:cubicBezTo>
                  <a:pt x="372" y="70"/>
                  <a:pt x="371" y="62"/>
                  <a:pt x="364" y="57"/>
                </a:cubicBezTo>
                <a:cubicBezTo>
                  <a:pt x="292" y="5"/>
                  <a:pt x="292" y="5"/>
                  <a:pt x="292" y="5"/>
                </a:cubicBezTo>
                <a:cubicBezTo>
                  <a:pt x="286" y="0"/>
                  <a:pt x="277" y="2"/>
                  <a:pt x="273" y="8"/>
                </a:cubicBezTo>
                <a:cubicBezTo>
                  <a:pt x="5" y="378"/>
                  <a:pt x="5" y="378"/>
                  <a:pt x="5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5" name="Forma libre 11"/>
          <p:cNvSpPr>
            <a:spLocks/>
          </p:cNvSpPr>
          <p:nvPr/>
        </p:nvSpPr>
        <p:spPr bwMode="auto">
          <a:xfrm>
            <a:off x="1027113" y="1860941"/>
            <a:ext cx="909638" cy="1111250"/>
          </a:xfrm>
          <a:custGeom>
            <a:avLst/>
            <a:gdLst>
              <a:gd name="T0" fmla="*/ 368 w 372"/>
              <a:gd name="T1" fmla="*/ 378 h 454"/>
              <a:gd name="T2" fmla="*/ 365 w 372"/>
              <a:gd name="T3" fmla="*/ 397 h 454"/>
              <a:gd name="T4" fmla="*/ 292 w 372"/>
              <a:gd name="T5" fmla="*/ 449 h 454"/>
              <a:gd name="T6" fmla="*/ 273 w 372"/>
              <a:gd name="T7" fmla="*/ 446 h 454"/>
              <a:gd name="T8" fmla="*/ 5 w 372"/>
              <a:gd name="T9" fmla="*/ 76 h 454"/>
              <a:gd name="T10" fmla="*/ 8 w 372"/>
              <a:gd name="T11" fmla="*/ 57 h 454"/>
              <a:gd name="T12" fmla="*/ 80 w 372"/>
              <a:gd name="T13" fmla="*/ 4 h 454"/>
              <a:gd name="T14" fmla="*/ 100 w 372"/>
              <a:gd name="T15" fmla="*/ 7 h 454"/>
              <a:gd name="T16" fmla="*/ 368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368" y="378"/>
                </a:moveTo>
                <a:cubicBezTo>
                  <a:pt x="372" y="384"/>
                  <a:pt x="371" y="392"/>
                  <a:pt x="365" y="397"/>
                </a:cubicBezTo>
                <a:cubicBezTo>
                  <a:pt x="292" y="449"/>
                  <a:pt x="292" y="449"/>
                  <a:pt x="292" y="449"/>
                </a:cubicBezTo>
                <a:cubicBezTo>
                  <a:pt x="286" y="454"/>
                  <a:pt x="277" y="452"/>
                  <a:pt x="273" y="446"/>
                </a:cubicBezTo>
                <a:cubicBezTo>
                  <a:pt x="5" y="76"/>
                  <a:pt x="5" y="76"/>
                  <a:pt x="5" y="76"/>
                </a:cubicBezTo>
                <a:cubicBezTo>
                  <a:pt x="0" y="70"/>
                  <a:pt x="2" y="61"/>
                  <a:pt x="8" y="57"/>
                </a:cubicBezTo>
                <a:cubicBezTo>
                  <a:pt x="80" y="4"/>
                  <a:pt x="80" y="4"/>
                  <a:pt x="80" y="4"/>
                </a:cubicBezTo>
                <a:cubicBezTo>
                  <a:pt x="86" y="0"/>
                  <a:pt x="95" y="1"/>
                  <a:pt x="100" y="7"/>
                </a:cubicBezTo>
                <a:cubicBezTo>
                  <a:pt x="368" y="378"/>
                  <a:pt x="368" y="378"/>
                  <a:pt x="368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6" name="Forma libre 12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close/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  <a:close/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7" name="Forma libre 13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8" name="Forma libre 14"/>
          <p:cNvSpPr>
            <a:spLocks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99 w 111"/>
              <a:gd name="T1" fmla="*/ 0 h 80"/>
              <a:gd name="T2" fmla="*/ 0 w 111"/>
              <a:gd name="T3" fmla="*/ 63 h 80"/>
              <a:gd name="T4" fmla="*/ 12 w 111"/>
              <a:gd name="T5" fmla="*/ 80 h 80"/>
              <a:gd name="T6" fmla="*/ 33 w 111"/>
              <a:gd name="T7" fmla="*/ 66 h 80"/>
              <a:gd name="T8" fmla="*/ 47 w 111"/>
              <a:gd name="T9" fmla="*/ 59 h 80"/>
              <a:gd name="T10" fmla="*/ 85 w 111"/>
              <a:gd name="T11" fmla="*/ 36 h 80"/>
              <a:gd name="T12" fmla="*/ 107 w 111"/>
              <a:gd name="T13" fmla="*/ 19 h 80"/>
              <a:gd name="T14" fmla="*/ 111 w 111"/>
              <a:gd name="T15" fmla="*/ 17 h 80"/>
              <a:gd name="T16" fmla="*/ 99 w 111"/>
              <a:gd name="T17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1" h="80">
                <a:moveTo>
                  <a:pt x="99" y="0"/>
                </a:moveTo>
                <a:cubicBezTo>
                  <a:pt x="0" y="63"/>
                  <a:pt x="0" y="63"/>
                  <a:pt x="0" y="63"/>
                </a:cubicBezTo>
                <a:cubicBezTo>
                  <a:pt x="12" y="80"/>
                  <a:pt x="12" y="80"/>
                  <a:pt x="12" y="80"/>
                </a:cubicBezTo>
                <a:cubicBezTo>
                  <a:pt x="19" y="75"/>
                  <a:pt x="26" y="70"/>
                  <a:pt x="33" y="66"/>
                </a:cubicBezTo>
                <a:cubicBezTo>
                  <a:pt x="38" y="64"/>
                  <a:pt x="42" y="61"/>
                  <a:pt x="47" y="59"/>
                </a:cubicBezTo>
                <a:cubicBezTo>
                  <a:pt x="58" y="50"/>
                  <a:pt x="71" y="42"/>
                  <a:pt x="85" y="36"/>
                </a:cubicBezTo>
                <a:cubicBezTo>
                  <a:pt x="92" y="30"/>
                  <a:pt x="99" y="25"/>
                  <a:pt x="107" y="19"/>
                </a:cubicBezTo>
                <a:cubicBezTo>
                  <a:pt x="108" y="19"/>
                  <a:pt x="110" y="18"/>
                  <a:pt x="111" y="17"/>
                </a:cubicBezTo>
                <a:cubicBezTo>
                  <a:pt x="99" y="0"/>
                  <a:pt x="99" y="0"/>
                  <a:pt x="99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49" name="Forma libre 15"/>
          <p:cNvSpPr>
            <a:spLocks/>
          </p:cNvSpPr>
          <p:nvPr/>
        </p:nvSpPr>
        <p:spPr bwMode="auto">
          <a:xfrm>
            <a:off x="4198938" y="2343541"/>
            <a:ext cx="30163" cy="38100"/>
          </a:xfrm>
          <a:custGeom>
            <a:avLst/>
            <a:gdLst>
              <a:gd name="T0" fmla="*/ 11 w 12"/>
              <a:gd name="T1" fmla="*/ 0 h 16"/>
              <a:gd name="T2" fmla="*/ 0 w 12"/>
              <a:gd name="T3" fmla="*/ 15 h 16"/>
              <a:gd name="T4" fmla="*/ 1 w 12"/>
              <a:gd name="T5" fmla="*/ 16 h 16"/>
              <a:gd name="T6" fmla="*/ 12 w 12"/>
              <a:gd name="T7" fmla="*/ 0 h 16"/>
              <a:gd name="T8" fmla="*/ 11 w 12"/>
              <a:gd name="T9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" h="16">
                <a:moveTo>
                  <a:pt x="11" y="0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1" y="15"/>
                  <a:pt x="1" y="16"/>
                </a:cubicBezTo>
                <a:cubicBezTo>
                  <a:pt x="12" y="0"/>
                  <a:pt x="12" y="0"/>
                  <a:pt x="12" y="0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0" name="Forma libre 16"/>
          <p:cNvSpPr>
            <a:spLocks/>
          </p:cNvSpPr>
          <p:nvPr/>
        </p:nvSpPr>
        <p:spPr bwMode="auto">
          <a:xfrm>
            <a:off x="3959225" y="2189553"/>
            <a:ext cx="266700" cy="190500"/>
          </a:xfrm>
          <a:custGeom>
            <a:avLst/>
            <a:gdLst>
              <a:gd name="T0" fmla="*/ 11 w 109"/>
              <a:gd name="T1" fmla="*/ 0 h 78"/>
              <a:gd name="T2" fmla="*/ 0 w 109"/>
              <a:gd name="T3" fmla="*/ 16 h 78"/>
              <a:gd name="T4" fmla="*/ 4 w 109"/>
              <a:gd name="T5" fmla="*/ 18 h 78"/>
              <a:gd name="T6" fmla="*/ 26 w 109"/>
              <a:gd name="T7" fmla="*/ 35 h 78"/>
              <a:gd name="T8" fmla="*/ 64 w 109"/>
              <a:gd name="T9" fmla="*/ 58 h 78"/>
              <a:gd name="T10" fmla="*/ 78 w 109"/>
              <a:gd name="T11" fmla="*/ 65 h 78"/>
              <a:gd name="T12" fmla="*/ 98 w 109"/>
              <a:gd name="T13" fmla="*/ 78 h 78"/>
              <a:gd name="T14" fmla="*/ 109 w 109"/>
              <a:gd name="T15" fmla="*/ 63 h 78"/>
              <a:gd name="T16" fmla="*/ 11 w 109"/>
              <a:gd name="T17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9" h="78">
                <a:moveTo>
                  <a:pt x="11" y="0"/>
                </a:moveTo>
                <a:cubicBezTo>
                  <a:pt x="0" y="16"/>
                  <a:pt x="0" y="16"/>
                  <a:pt x="0" y="16"/>
                </a:cubicBezTo>
                <a:cubicBezTo>
                  <a:pt x="1" y="17"/>
                  <a:pt x="3" y="18"/>
                  <a:pt x="4" y="18"/>
                </a:cubicBezTo>
                <a:cubicBezTo>
                  <a:pt x="11" y="24"/>
                  <a:pt x="19" y="29"/>
                  <a:pt x="26" y="35"/>
                </a:cubicBezTo>
                <a:cubicBezTo>
                  <a:pt x="40" y="41"/>
                  <a:pt x="52" y="49"/>
                  <a:pt x="64" y="58"/>
                </a:cubicBezTo>
                <a:cubicBezTo>
                  <a:pt x="68" y="61"/>
                  <a:pt x="73" y="63"/>
                  <a:pt x="78" y="65"/>
                </a:cubicBezTo>
                <a:cubicBezTo>
                  <a:pt x="85" y="69"/>
                  <a:pt x="92" y="73"/>
                  <a:pt x="98" y="78"/>
                </a:cubicBezTo>
                <a:cubicBezTo>
                  <a:pt x="109" y="63"/>
                  <a:pt x="109" y="63"/>
                  <a:pt x="109" y="63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1" name="Forma libre 17"/>
          <p:cNvSpPr>
            <a:spLocks/>
          </p:cNvSpPr>
          <p:nvPr/>
        </p:nvSpPr>
        <p:spPr bwMode="auto">
          <a:xfrm>
            <a:off x="457200" y="1349766"/>
            <a:ext cx="1560513" cy="1320800"/>
          </a:xfrm>
          <a:custGeom>
            <a:avLst/>
            <a:gdLst>
              <a:gd name="T0" fmla="*/ 638 w 638"/>
              <a:gd name="T1" fmla="*/ 194 h 540"/>
              <a:gd name="T2" fmla="*/ 638 w 638"/>
              <a:gd name="T3" fmla="*/ 194 h 540"/>
              <a:gd name="T4" fmla="*/ 194 w 638"/>
              <a:gd name="T5" fmla="*/ 96 h 540"/>
              <a:gd name="T6" fmla="*/ 96 w 638"/>
              <a:gd name="T7" fmla="*/ 540 h 540"/>
              <a:gd name="T8" fmla="*/ 96 w 638"/>
              <a:gd name="T9" fmla="*/ 540 h 540"/>
              <a:gd name="T10" fmla="*/ 638 w 638"/>
              <a:gd name="T11" fmla="*/ 194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40">
                <a:moveTo>
                  <a:pt x="638" y="194"/>
                </a:moveTo>
                <a:cubicBezTo>
                  <a:pt x="638" y="194"/>
                  <a:pt x="638" y="194"/>
                  <a:pt x="638" y="194"/>
                </a:cubicBezTo>
                <a:cubicBezTo>
                  <a:pt x="543" y="44"/>
                  <a:pt x="344" y="0"/>
                  <a:pt x="194" y="96"/>
                </a:cubicBezTo>
                <a:cubicBezTo>
                  <a:pt x="44" y="191"/>
                  <a:pt x="0" y="390"/>
                  <a:pt x="96" y="540"/>
                </a:cubicBezTo>
                <a:cubicBezTo>
                  <a:pt x="96" y="540"/>
                  <a:pt x="96" y="540"/>
                  <a:pt x="96" y="540"/>
                </a:cubicBezTo>
                <a:cubicBezTo>
                  <a:pt x="638" y="194"/>
                  <a:pt x="638" y="194"/>
                  <a:pt x="638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2" name="Forma libre 18"/>
          <p:cNvSpPr>
            <a:spLocks noEditPoints="1"/>
          </p:cNvSpPr>
          <p:nvPr/>
        </p:nvSpPr>
        <p:spPr bwMode="auto">
          <a:xfrm>
            <a:off x="673100" y="2553091"/>
            <a:ext cx="203200" cy="117475"/>
          </a:xfrm>
          <a:custGeom>
            <a:avLst/>
            <a:gdLst>
              <a:gd name="T0" fmla="*/ 0 w 83"/>
              <a:gd name="T1" fmla="*/ 36 h 48"/>
              <a:gd name="T2" fmla="*/ 8 w 83"/>
              <a:gd name="T3" fmla="*/ 48 h 48"/>
              <a:gd name="T4" fmla="*/ 0 w 83"/>
              <a:gd name="T5" fmla="*/ 36 h 48"/>
              <a:gd name="T6" fmla="*/ 83 w 83"/>
              <a:gd name="T7" fmla="*/ 0 h 48"/>
              <a:gd name="T8" fmla="*/ 8 w 83"/>
              <a:gd name="T9" fmla="*/ 48 h 48"/>
              <a:gd name="T10" fmla="*/ 83 w 83"/>
              <a:gd name="T11" fmla="*/ 0 h 48"/>
              <a:gd name="T12" fmla="*/ 83 w 83"/>
              <a:gd name="T13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3" h="48">
                <a:moveTo>
                  <a:pt x="0" y="36"/>
                </a:moveTo>
                <a:cubicBezTo>
                  <a:pt x="3" y="40"/>
                  <a:pt x="5" y="44"/>
                  <a:pt x="8" y="48"/>
                </a:cubicBezTo>
                <a:cubicBezTo>
                  <a:pt x="5" y="44"/>
                  <a:pt x="3" y="40"/>
                  <a:pt x="0" y="36"/>
                </a:cubicBezTo>
                <a:moveTo>
                  <a:pt x="83" y="0"/>
                </a:moveTo>
                <a:cubicBezTo>
                  <a:pt x="8" y="48"/>
                  <a:pt x="8" y="48"/>
                  <a:pt x="8" y="48"/>
                </a:cubicBezTo>
                <a:cubicBezTo>
                  <a:pt x="83" y="0"/>
                  <a:pt x="83" y="0"/>
                  <a:pt x="83" y="0"/>
                </a:cubicBezTo>
                <a:cubicBezTo>
                  <a:pt x="83" y="0"/>
                  <a:pt x="83" y="0"/>
                  <a:pt x="83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3" name="Forma libre 19"/>
          <p:cNvSpPr>
            <a:spLocks/>
          </p:cNvSpPr>
          <p:nvPr/>
        </p:nvSpPr>
        <p:spPr bwMode="auto">
          <a:xfrm>
            <a:off x="606425" y="1589478"/>
            <a:ext cx="365125" cy="1081088"/>
          </a:xfrm>
          <a:custGeom>
            <a:avLst/>
            <a:gdLst>
              <a:gd name="T0" fmla="*/ 149 w 149"/>
              <a:gd name="T1" fmla="*/ 0 h 442"/>
              <a:gd name="T2" fmla="*/ 60 w 149"/>
              <a:gd name="T3" fmla="*/ 95 h 442"/>
              <a:gd name="T4" fmla="*/ 5 w 149"/>
              <a:gd name="T5" fmla="*/ 278 h 442"/>
              <a:gd name="T6" fmla="*/ 13 w 149"/>
              <a:gd name="T7" fmla="*/ 391 h 442"/>
              <a:gd name="T8" fmla="*/ 27 w 149"/>
              <a:gd name="T9" fmla="*/ 430 h 442"/>
              <a:gd name="T10" fmla="*/ 35 w 149"/>
              <a:gd name="T11" fmla="*/ 442 h 442"/>
              <a:gd name="T12" fmla="*/ 35 w 149"/>
              <a:gd name="T13" fmla="*/ 442 h 442"/>
              <a:gd name="T14" fmla="*/ 35 w 149"/>
              <a:gd name="T15" fmla="*/ 442 h 442"/>
              <a:gd name="T16" fmla="*/ 110 w 149"/>
              <a:gd name="T17" fmla="*/ 394 h 442"/>
              <a:gd name="T18" fmla="*/ 105 w 149"/>
              <a:gd name="T19" fmla="*/ 139 h 442"/>
              <a:gd name="T20" fmla="*/ 148 w 149"/>
              <a:gd name="T21" fmla="*/ 2 h 442"/>
              <a:gd name="T22" fmla="*/ 149 w 149"/>
              <a:gd name="T23" fmla="*/ 0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2">
                <a:moveTo>
                  <a:pt x="149" y="0"/>
                </a:moveTo>
                <a:cubicBezTo>
                  <a:pt x="117" y="27"/>
                  <a:pt x="80" y="57"/>
                  <a:pt x="60" y="95"/>
                </a:cubicBezTo>
                <a:cubicBezTo>
                  <a:pt x="31" y="152"/>
                  <a:pt x="12" y="215"/>
                  <a:pt x="5" y="278"/>
                </a:cubicBezTo>
                <a:cubicBezTo>
                  <a:pt x="0" y="328"/>
                  <a:pt x="7" y="359"/>
                  <a:pt x="13" y="391"/>
                </a:cubicBezTo>
                <a:cubicBezTo>
                  <a:pt x="16" y="407"/>
                  <a:pt x="21" y="418"/>
                  <a:pt x="27" y="430"/>
                </a:cubicBezTo>
                <a:cubicBezTo>
                  <a:pt x="30" y="434"/>
                  <a:pt x="32" y="438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110" y="394"/>
                  <a:pt x="110" y="394"/>
                  <a:pt x="110" y="394"/>
                </a:cubicBezTo>
                <a:cubicBezTo>
                  <a:pt x="92" y="312"/>
                  <a:pt x="87" y="222"/>
                  <a:pt x="105" y="139"/>
                </a:cubicBezTo>
                <a:cubicBezTo>
                  <a:pt x="115" y="91"/>
                  <a:pt x="130" y="47"/>
                  <a:pt x="148" y="2"/>
                </a:cubicBezTo>
                <a:cubicBezTo>
                  <a:pt x="148" y="2"/>
                  <a:pt x="149" y="1"/>
                  <a:pt x="149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4" name="Forma libre 20"/>
          <p:cNvSpPr>
            <a:spLocks/>
          </p:cNvSpPr>
          <p:nvPr/>
        </p:nvSpPr>
        <p:spPr bwMode="auto">
          <a:xfrm>
            <a:off x="1068388" y="5628078"/>
            <a:ext cx="765175" cy="941388"/>
          </a:xfrm>
          <a:custGeom>
            <a:avLst/>
            <a:gdLst>
              <a:gd name="T0" fmla="*/ 140 w 313"/>
              <a:gd name="T1" fmla="*/ 366 h 385"/>
              <a:gd name="T2" fmla="*/ 112 w 313"/>
              <a:gd name="T3" fmla="*/ 381 h 385"/>
              <a:gd name="T4" fmla="*/ 13 w 313"/>
              <a:gd name="T5" fmla="*/ 378 h 385"/>
              <a:gd name="T6" fmla="*/ 6 w 313"/>
              <a:gd name="T7" fmla="*/ 350 h 385"/>
              <a:gd name="T8" fmla="*/ 174 w 313"/>
              <a:gd name="T9" fmla="*/ 13 h 385"/>
              <a:gd name="T10" fmla="*/ 201 w 313"/>
              <a:gd name="T11" fmla="*/ 6 h 385"/>
              <a:gd name="T12" fmla="*/ 301 w 313"/>
              <a:gd name="T13" fmla="*/ 66 h 385"/>
              <a:gd name="T14" fmla="*/ 308 w 313"/>
              <a:gd name="T15" fmla="*/ 93 h 385"/>
              <a:gd name="T16" fmla="*/ 140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40" y="366"/>
                </a:moveTo>
                <a:cubicBezTo>
                  <a:pt x="134" y="376"/>
                  <a:pt x="129" y="381"/>
                  <a:pt x="112" y="381"/>
                </a:cubicBezTo>
                <a:cubicBezTo>
                  <a:pt x="112" y="381"/>
                  <a:pt x="36" y="385"/>
                  <a:pt x="13" y="378"/>
                </a:cubicBezTo>
                <a:cubicBezTo>
                  <a:pt x="2" y="375"/>
                  <a:pt x="0" y="360"/>
                  <a:pt x="6" y="350"/>
                </a:cubicBezTo>
                <a:cubicBezTo>
                  <a:pt x="174" y="13"/>
                  <a:pt x="174" y="13"/>
                  <a:pt x="174" y="13"/>
                </a:cubicBezTo>
                <a:cubicBezTo>
                  <a:pt x="179" y="4"/>
                  <a:pt x="192" y="0"/>
                  <a:pt x="201" y="6"/>
                </a:cubicBezTo>
                <a:cubicBezTo>
                  <a:pt x="301" y="66"/>
                  <a:pt x="301" y="66"/>
                  <a:pt x="301" y="66"/>
                </a:cubicBezTo>
                <a:cubicBezTo>
                  <a:pt x="310" y="71"/>
                  <a:pt x="313" y="84"/>
                  <a:pt x="308" y="93"/>
                </a:cubicBezTo>
                <a:cubicBezTo>
                  <a:pt x="140" y="366"/>
                  <a:pt x="140" y="366"/>
                  <a:pt x="140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5" name="Forma libre 21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close/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6" name="Forma libre 22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7" name="Forma libre 23"/>
          <p:cNvSpPr>
            <a:spLocks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15 w 136"/>
              <a:gd name="T1" fmla="*/ 0 h 97"/>
              <a:gd name="T2" fmla="*/ 0 w 136"/>
              <a:gd name="T3" fmla="*/ 29 h 97"/>
              <a:gd name="T4" fmla="*/ 59 w 136"/>
              <a:gd name="T5" fmla="*/ 64 h 97"/>
              <a:gd name="T6" fmla="*/ 127 w 136"/>
              <a:gd name="T7" fmla="*/ 97 h 97"/>
              <a:gd name="T8" fmla="*/ 136 w 136"/>
              <a:gd name="T9" fmla="*/ 81 h 97"/>
              <a:gd name="T10" fmla="*/ 15 w 136"/>
              <a:gd name="T11" fmla="*/ 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6" h="97">
                <a:moveTo>
                  <a:pt x="15" y="0"/>
                </a:moveTo>
                <a:cubicBezTo>
                  <a:pt x="0" y="29"/>
                  <a:pt x="0" y="29"/>
                  <a:pt x="0" y="29"/>
                </a:cubicBezTo>
                <a:cubicBezTo>
                  <a:pt x="20" y="40"/>
                  <a:pt x="40" y="52"/>
                  <a:pt x="59" y="64"/>
                </a:cubicBezTo>
                <a:cubicBezTo>
                  <a:pt x="82" y="74"/>
                  <a:pt x="105" y="85"/>
                  <a:pt x="127" y="97"/>
                </a:cubicBezTo>
                <a:cubicBezTo>
                  <a:pt x="136" y="81"/>
                  <a:pt x="136" y="81"/>
                  <a:pt x="136" y="81"/>
                </a:cubicBezTo>
                <a:cubicBezTo>
                  <a:pt x="94" y="57"/>
                  <a:pt x="53" y="30"/>
                  <a:pt x="15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8" name="Forma libre 24"/>
          <p:cNvSpPr>
            <a:spLocks/>
          </p:cNvSpPr>
          <p:nvPr/>
        </p:nvSpPr>
        <p:spPr bwMode="auto">
          <a:xfrm>
            <a:off x="3633788" y="5628078"/>
            <a:ext cx="765175" cy="941388"/>
          </a:xfrm>
          <a:custGeom>
            <a:avLst/>
            <a:gdLst>
              <a:gd name="T0" fmla="*/ 173 w 313"/>
              <a:gd name="T1" fmla="*/ 366 h 385"/>
              <a:gd name="T2" fmla="*/ 201 w 313"/>
              <a:gd name="T3" fmla="*/ 381 h 385"/>
              <a:gd name="T4" fmla="*/ 300 w 313"/>
              <a:gd name="T5" fmla="*/ 378 h 385"/>
              <a:gd name="T6" fmla="*/ 307 w 313"/>
              <a:gd name="T7" fmla="*/ 350 h 385"/>
              <a:gd name="T8" fmla="*/ 139 w 313"/>
              <a:gd name="T9" fmla="*/ 13 h 385"/>
              <a:gd name="T10" fmla="*/ 112 w 313"/>
              <a:gd name="T11" fmla="*/ 6 h 385"/>
              <a:gd name="T12" fmla="*/ 12 w 313"/>
              <a:gd name="T13" fmla="*/ 66 h 385"/>
              <a:gd name="T14" fmla="*/ 5 w 313"/>
              <a:gd name="T15" fmla="*/ 93 h 385"/>
              <a:gd name="T16" fmla="*/ 173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73" y="366"/>
                </a:moveTo>
                <a:cubicBezTo>
                  <a:pt x="179" y="376"/>
                  <a:pt x="184" y="381"/>
                  <a:pt x="201" y="381"/>
                </a:cubicBezTo>
                <a:cubicBezTo>
                  <a:pt x="201" y="381"/>
                  <a:pt x="277" y="385"/>
                  <a:pt x="300" y="378"/>
                </a:cubicBezTo>
                <a:cubicBezTo>
                  <a:pt x="311" y="375"/>
                  <a:pt x="313" y="360"/>
                  <a:pt x="307" y="350"/>
                </a:cubicBezTo>
                <a:cubicBezTo>
                  <a:pt x="139" y="13"/>
                  <a:pt x="139" y="13"/>
                  <a:pt x="139" y="13"/>
                </a:cubicBezTo>
                <a:cubicBezTo>
                  <a:pt x="134" y="4"/>
                  <a:pt x="121" y="0"/>
                  <a:pt x="112" y="6"/>
                </a:cubicBezTo>
                <a:cubicBezTo>
                  <a:pt x="12" y="66"/>
                  <a:pt x="12" y="66"/>
                  <a:pt x="12" y="66"/>
                </a:cubicBezTo>
                <a:cubicBezTo>
                  <a:pt x="3" y="71"/>
                  <a:pt x="0" y="84"/>
                  <a:pt x="5" y="93"/>
                </a:cubicBezTo>
                <a:cubicBezTo>
                  <a:pt x="173" y="366"/>
                  <a:pt x="173" y="366"/>
                  <a:pt x="173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59" name="Forma libre 25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60" name="Forma libre 26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61" name="Forma libre 27"/>
          <p:cNvSpPr>
            <a:spLocks/>
          </p:cNvSpPr>
          <p:nvPr/>
        </p:nvSpPr>
        <p:spPr bwMode="auto">
          <a:xfrm>
            <a:off x="3795713" y="5899541"/>
            <a:ext cx="334963" cy="239713"/>
          </a:xfrm>
          <a:custGeom>
            <a:avLst/>
            <a:gdLst>
              <a:gd name="T0" fmla="*/ 122 w 137"/>
              <a:gd name="T1" fmla="*/ 0 h 98"/>
              <a:gd name="T2" fmla="*/ 0 w 137"/>
              <a:gd name="T3" fmla="*/ 81 h 98"/>
              <a:gd name="T4" fmla="*/ 10 w 137"/>
              <a:gd name="T5" fmla="*/ 98 h 98"/>
              <a:gd name="T6" fmla="*/ 78 w 137"/>
              <a:gd name="T7" fmla="*/ 65 h 98"/>
              <a:gd name="T8" fmla="*/ 137 w 137"/>
              <a:gd name="T9" fmla="*/ 30 h 98"/>
              <a:gd name="T10" fmla="*/ 122 w 137"/>
              <a:gd name="T11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7" h="98">
                <a:moveTo>
                  <a:pt x="122" y="0"/>
                </a:moveTo>
                <a:cubicBezTo>
                  <a:pt x="83" y="30"/>
                  <a:pt x="43" y="58"/>
                  <a:pt x="0" y="81"/>
                </a:cubicBezTo>
                <a:cubicBezTo>
                  <a:pt x="10" y="98"/>
                  <a:pt x="10" y="98"/>
                  <a:pt x="10" y="98"/>
                </a:cubicBezTo>
                <a:cubicBezTo>
                  <a:pt x="32" y="86"/>
                  <a:pt x="55" y="75"/>
                  <a:pt x="78" y="65"/>
                </a:cubicBezTo>
                <a:cubicBezTo>
                  <a:pt x="97" y="53"/>
                  <a:pt x="117" y="41"/>
                  <a:pt x="137" y="30"/>
                </a:cubicBezTo>
                <a:cubicBezTo>
                  <a:pt x="122" y="0"/>
                  <a:pt x="122" y="0"/>
                  <a:pt x="122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grpSp>
        <p:nvGrpSpPr>
          <p:cNvPr id="4" name="Vuelta de reloj de mano">
            <a:extLst>
              <a:ext uri="{FF2B5EF4-FFF2-40B4-BE49-F238E27FC236}">
                <a16:creationId xmlns:a16="http://schemas.microsoft.com/office/drawing/2014/main" xmlns="" id="{BB0445D5-A6E5-40E7-BBDD-5E3EFA13BDED}"/>
              </a:ext>
            </a:extLst>
          </p:cNvPr>
          <p:cNvGrpSpPr/>
          <p:nvPr/>
        </p:nvGrpSpPr>
        <p:grpSpPr>
          <a:xfrm rot="1786145">
            <a:off x="817563" y="2264166"/>
            <a:ext cx="3829050" cy="3830638"/>
            <a:chOff x="817563" y="2264166"/>
            <a:chExt cx="3829050" cy="3830638"/>
          </a:xfrm>
        </p:grpSpPr>
        <p:sp>
          <p:nvSpPr>
            <p:cNvPr id="162" name="Elipse 28"/>
            <p:cNvSpPr>
              <a:spLocks noChangeArrowheads="1"/>
            </p:cNvSpPr>
            <p:nvPr/>
          </p:nvSpPr>
          <p:spPr bwMode="auto">
            <a:xfrm>
              <a:off x="817563" y="2264166"/>
              <a:ext cx="3829050" cy="3830638"/>
            </a:xfrm>
            <a:prstGeom prst="ellipse">
              <a:avLst/>
            </a:prstGeom>
            <a:solidFill>
              <a:srgbClr val="FDFC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39" name="manecilla horaria"/>
            <p:cNvSpPr>
              <a:spLocks/>
            </p:cNvSpPr>
            <p:nvPr/>
          </p:nvSpPr>
          <p:spPr bwMode="auto">
            <a:xfrm>
              <a:off x="2159000" y="3253178"/>
              <a:ext cx="601663" cy="950913"/>
            </a:xfrm>
            <a:custGeom>
              <a:avLst/>
              <a:gdLst>
                <a:gd name="T0" fmla="*/ 0 w 379"/>
                <a:gd name="T1" fmla="*/ 23 h 599"/>
                <a:gd name="T2" fmla="*/ 39 w 379"/>
                <a:gd name="T3" fmla="*/ 0 h 599"/>
                <a:gd name="T4" fmla="*/ 379 w 379"/>
                <a:gd name="T5" fmla="*/ 576 h 599"/>
                <a:gd name="T6" fmla="*/ 341 w 379"/>
                <a:gd name="T7" fmla="*/ 599 h 599"/>
                <a:gd name="T8" fmla="*/ 0 w 379"/>
                <a:gd name="T9" fmla="*/ 23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9" h="599">
                  <a:moveTo>
                    <a:pt x="0" y="23"/>
                  </a:moveTo>
                  <a:lnTo>
                    <a:pt x="39" y="0"/>
                  </a:lnTo>
                  <a:lnTo>
                    <a:pt x="379" y="576"/>
                  </a:lnTo>
                  <a:lnTo>
                    <a:pt x="341" y="599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</p:grpSp>
      <p:sp>
        <p:nvSpPr>
          <p:cNvPr id="163" name="Forma libre 29"/>
          <p:cNvSpPr>
            <a:spLocks noEditPoints="1"/>
          </p:cNvSpPr>
          <p:nvPr/>
        </p:nvSpPr>
        <p:spPr bwMode="auto">
          <a:xfrm>
            <a:off x="538163" y="1986353"/>
            <a:ext cx="4387850" cy="4384675"/>
          </a:xfrm>
          <a:custGeom>
            <a:avLst/>
            <a:gdLst>
              <a:gd name="T0" fmla="*/ 897 w 1794"/>
              <a:gd name="T1" fmla="*/ 1793 h 1793"/>
              <a:gd name="T2" fmla="*/ 263 w 1794"/>
              <a:gd name="T3" fmla="*/ 1531 h 1793"/>
              <a:gd name="T4" fmla="*/ 0 w 1794"/>
              <a:gd name="T5" fmla="*/ 897 h 1793"/>
              <a:gd name="T6" fmla="*/ 263 w 1794"/>
              <a:gd name="T7" fmla="*/ 262 h 1793"/>
              <a:gd name="T8" fmla="*/ 897 w 1794"/>
              <a:gd name="T9" fmla="*/ 0 h 1793"/>
              <a:gd name="T10" fmla="*/ 1531 w 1794"/>
              <a:gd name="T11" fmla="*/ 262 h 1793"/>
              <a:gd name="T12" fmla="*/ 1794 w 1794"/>
              <a:gd name="T13" fmla="*/ 897 h 1793"/>
              <a:gd name="T14" fmla="*/ 1531 w 1794"/>
              <a:gd name="T15" fmla="*/ 1531 h 1793"/>
              <a:gd name="T16" fmla="*/ 897 w 1794"/>
              <a:gd name="T17" fmla="*/ 1793 h 1793"/>
              <a:gd name="T18" fmla="*/ 897 w 1794"/>
              <a:gd name="T19" fmla="*/ 79 h 1793"/>
              <a:gd name="T20" fmla="*/ 79 w 1794"/>
              <a:gd name="T21" fmla="*/ 897 h 1793"/>
              <a:gd name="T22" fmla="*/ 897 w 1794"/>
              <a:gd name="T23" fmla="*/ 1714 h 1793"/>
              <a:gd name="T24" fmla="*/ 1715 w 1794"/>
              <a:gd name="T25" fmla="*/ 897 h 1793"/>
              <a:gd name="T26" fmla="*/ 897 w 1794"/>
              <a:gd name="T27" fmla="*/ 79 h 1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94" h="1793">
                <a:moveTo>
                  <a:pt x="897" y="1793"/>
                </a:moveTo>
                <a:cubicBezTo>
                  <a:pt x="658" y="1793"/>
                  <a:pt x="432" y="1700"/>
                  <a:pt x="263" y="1531"/>
                </a:cubicBezTo>
                <a:cubicBezTo>
                  <a:pt x="94" y="1361"/>
                  <a:pt x="0" y="1136"/>
                  <a:pt x="0" y="897"/>
                </a:cubicBezTo>
                <a:cubicBezTo>
                  <a:pt x="0" y="657"/>
                  <a:pt x="94" y="432"/>
                  <a:pt x="263" y="262"/>
                </a:cubicBezTo>
                <a:cubicBezTo>
                  <a:pt x="432" y="93"/>
                  <a:pt x="658" y="0"/>
                  <a:pt x="897" y="0"/>
                </a:cubicBezTo>
                <a:cubicBezTo>
                  <a:pt x="1137" y="0"/>
                  <a:pt x="1362" y="93"/>
                  <a:pt x="1531" y="262"/>
                </a:cubicBezTo>
                <a:cubicBezTo>
                  <a:pt x="1701" y="432"/>
                  <a:pt x="1794" y="657"/>
                  <a:pt x="1794" y="897"/>
                </a:cubicBezTo>
                <a:cubicBezTo>
                  <a:pt x="1794" y="1136"/>
                  <a:pt x="1701" y="1361"/>
                  <a:pt x="1531" y="1531"/>
                </a:cubicBezTo>
                <a:cubicBezTo>
                  <a:pt x="1362" y="1700"/>
                  <a:pt x="1137" y="1793"/>
                  <a:pt x="897" y="1793"/>
                </a:cubicBezTo>
                <a:moveTo>
                  <a:pt x="897" y="79"/>
                </a:moveTo>
                <a:cubicBezTo>
                  <a:pt x="446" y="79"/>
                  <a:pt x="79" y="446"/>
                  <a:pt x="79" y="897"/>
                </a:cubicBezTo>
                <a:cubicBezTo>
                  <a:pt x="79" y="1348"/>
                  <a:pt x="446" y="1714"/>
                  <a:pt x="897" y="1714"/>
                </a:cubicBezTo>
                <a:cubicBezTo>
                  <a:pt x="1348" y="1714"/>
                  <a:pt x="1715" y="1348"/>
                  <a:pt x="1715" y="897"/>
                </a:cubicBezTo>
                <a:cubicBezTo>
                  <a:pt x="1715" y="446"/>
                  <a:pt x="1348" y="79"/>
                  <a:pt x="897" y="79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64" name="Forma libre 30"/>
          <p:cNvSpPr>
            <a:spLocks noEditPoints="1"/>
          </p:cNvSpPr>
          <p:nvPr/>
        </p:nvSpPr>
        <p:spPr bwMode="auto">
          <a:xfrm>
            <a:off x="711200" y="2157803"/>
            <a:ext cx="4043363" cy="4041775"/>
          </a:xfrm>
          <a:custGeom>
            <a:avLst/>
            <a:gdLst>
              <a:gd name="T0" fmla="*/ 826 w 1653"/>
              <a:gd name="T1" fmla="*/ 1653 h 1653"/>
              <a:gd name="T2" fmla="*/ 0 w 1653"/>
              <a:gd name="T3" fmla="*/ 827 h 1653"/>
              <a:gd name="T4" fmla="*/ 826 w 1653"/>
              <a:gd name="T5" fmla="*/ 0 h 1653"/>
              <a:gd name="T6" fmla="*/ 1653 w 1653"/>
              <a:gd name="T7" fmla="*/ 827 h 1653"/>
              <a:gd name="T8" fmla="*/ 826 w 1653"/>
              <a:gd name="T9" fmla="*/ 1653 h 1653"/>
              <a:gd name="T10" fmla="*/ 826 w 1653"/>
              <a:gd name="T11" fmla="*/ 49 h 1653"/>
              <a:gd name="T12" fmla="*/ 48 w 1653"/>
              <a:gd name="T13" fmla="*/ 827 h 1653"/>
              <a:gd name="T14" fmla="*/ 826 w 1653"/>
              <a:gd name="T15" fmla="*/ 1605 h 1653"/>
              <a:gd name="T16" fmla="*/ 1604 w 1653"/>
              <a:gd name="T17" fmla="*/ 827 h 1653"/>
              <a:gd name="T18" fmla="*/ 826 w 1653"/>
              <a:gd name="T19" fmla="*/ 49 h 1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53" h="1653">
                <a:moveTo>
                  <a:pt x="826" y="1653"/>
                </a:moveTo>
                <a:cubicBezTo>
                  <a:pt x="371" y="1653"/>
                  <a:pt x="0" y="1282"/>
                  <a:pt x="0" y="827"/>
                </a:cubicBezTo>
                <a:cubicBezTo>
                  <a:pt x="0" y="371"/>
                  <a:pt x="371" y="0"/>
                  <a:pt x="826" y="0"/>
                </a:cubicBezTo>
                <a:cubicBezTo>
                  <a:pt x="1282" y="0"/>
                  <a:pt x="1653" y="371"/>
                  <a:pt x="1653" y="827"/>
                </a:cubicBezTo>
                <a:cubicBezTo>
                  <a:pt x="1653" y="1282"/>
                  <a:pt x="1282" y="1653"/>
                  <a:pt x="826" y="1653"/>
                </a:cubicBezTo>
                <a:moveTo>
                  <a:pt x="826" y="49"/>
                </a:moveTo>
                <a:cubicBezTo>
                  <a:pt x="397" y="49"/>
                  <a:pt x="48" y="398"/>
                  <a:pt x="48" y="827"/>
                </a:cubicBezTo>
                <a:cubicBezTo>
                  <a:pt x="48" y="1256"/>
                  <a:pt x="397" y="1605"/>
                  <a:pt x="826" y="1605"/>
                </a:cubicBezTo>
                <a:cubicBezTo>
                  <a:pt x="1255" y="1605"/>
                  <a:pt x="1604" y="1256"/>
                  <a:pt x="1604" y="827"/>
                </a:cubicBezTo>
                <a:cubicBezTo>
                  <a:pt x="1604" y="398"/>
                  <a:pt x="1255" y="49"/>
                  <a:pt x="826" y="49"/>
                </a:cubicBezTo>
              </a:path>
            </a:pathLst>
          </a:custGeom>
          <a:solidFill>
            <a:srgbClr val="DFDE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65" name="Forma libre 31"/>
          <p:cNvSpPr>
            <a:spLocks noEditPoints="1"/>
          </p:cNvSpPr>
          <p:nvPr/>
        </p:nvSpPr>
        <p:spPr bwMode="auto">
          <a:xfrm>
            <a:off x="620713" y="2067316"/>
            <a:ext cx="4221163" cy="4222750"/>
          </a:xfrm>
          <a:custGeom>
            <a:avLst/>
            <a:gdLst>
              <a:gd name="T0" fmla="*/ 863 w 1726"/>
              <a:gd name="T1" fmla="*/ 1690 h 1727"/>
              <a:gd name="T2" fmla="*/ 37 w 1726"/>
              <a:gd name="T3" fmla="*/ 864 h 1727"/>
              <a:gd name="T4" fmla="*/ 863 w 1726"/>
              <a:gd name="T5" fmla="*/ 37 h 1727"/>
              <a:gd name="T6" fmla="*/ 1690 w 1726"/>
              <a:gd name="T7" fmla="*/ 864 h 1727"/>
              <a:gd name="T8" fmla="*/ 1690 w 1726"/>
              <a:gd name="T9" fmla="*/ 864 h 1727"/>
              <a:gd name="T10" fmla="*/ 1690 w 1726"/>
              <a:gd name="T11" fmla="*/ 864 h 1727"/>
              <a:gd name="T12" fmla="*/ 863 w 1726"/>
              <a:gd name="T13" fmla="*/ 1690 h 1727"/>
              <a:gd name="T14" fmla="*/ 863 w 1726"/>
              <a:gd name="T15" fmla="*/ 1690 h 1727"/>
              <a:gd name="T16" fmla="*/ 863 w 1726"/>
              <a:gd name="T17" fmla="*/ 0 h 1727"/>
              <a:gd name="T18" fmla="*/ 0 w 1726"/>
              <a:gd name="T19" fmla="*/ 864 h 1727"/>
              <a:gd name="T20" fmla="*/ 863 w 1726"/>
              <a:gd name="T21" fmla="*/ 1727 h 1727"/>
              <a:gd name="T22" fmla="*/ 1726 w 1726"/>
              <a:gd name="T23" fmla="*/ 864 h 1727"/>
              <a:gd name="T24" fmla="*/ 863 w 1726"/>
              <a:gd name="T25" fmla="*/ 0 h 17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6" h="1727">
                <a:moveTo>
                  <a:pt x="863" y="1690"/>
                </a:moveTo>
                <a:cubicBezTo>
                  <a:pt x="408" y="1690"/>
                  <a:pt x="37" y="1319"/>
                  <a:pt x="37" y="864"/>
                </a:cubicBezTo>
                <a:cubicBezTo>
                  <a:pt x="37" y="408"/>
                  <a:pt x="408" y="37"/>
                  <a:pt x="863" y="37"/>
                </a:cubicBezTo>
                <a:cubicBezTo>
                  <a:pt x="1319" y="37"/>
                  <a:pt x="1690" y="408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1319"/>
                  <a:pt x="1319" y="1690"/>
                  <a:pt x="863" y="1690"/>
                </a:cubicBezTo>
                <a:cubicBezTo>
                  <a:pt x="863" y="1690"/>
                  <a:pt x="863" y="1690"/>
                  <a:pt x="863" y="1690"/>
                </a:cubicBezTo>
                <a:moveTo>
                  <a:pt x="863" y="0"/>
                </a:moveTo>
                <a:cubicBezTo>
                  <a:pt x="387" y="0"/>
                  <a:pt x="0" y="388"/>
                  <a:pt x="0" y="864"/>
                </a:cubicBezTo>
                <a:cubicBezTo>
                  <a:pt x="0" y="1340"/>
                  <a:pt x="387" y="1727"/>
                  <a:pt x="863" y="1727"/>
                </a:cubicBezTo>
                <a:cubicBezTo>
                  <a:pt x="1339" y="1727"/>
                  <a:pt x="1726" y="1340"/>
                  <a:pt x="1726" y="864"/>
                </a:cubicBezTo>
                <a:cubicBezTo>
                  <a:pt x="1726" y="388"/>
                  <a:pt x="1339" y="0"/>
                  <a:pt x="863" y="0"/>
                </a:cubicBezTo>
              </a:path>
            </a:pathLst>
          </a:custGeom>
          <a:solidFill>
            <a:srgbClr val="CD4A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xmlns="" id="{09203410-C957-444B-97B0-713D33D06B3C}"/>
              </a:ext>
            </a:extLst>
          </p:cNvPr>
          <p:cNvGrpSpPr/>
          <p:nvPr/>
        </p:nvGrpSpPr>
        <p:grpSpPr>
          <a:xfrm>
            <a:off x="2455863" y="2411803"/>
            <a:ext cx="566738" cy="566738"/>
            <a:chOff x="2455863" y="2411803"/>
            <a:chExt cx="566738" cy="566738"/>
          </a:xfrm>
        </p:grpSpPr>
        <p:sp>
          <p:nvSpPr>
            <p:cNvPr id="166" name="Elipse 32"/>
            <p:cNvSpPr>
              <a:spLocks noChangeArrowheads="1"/>
            </p:cNvSpPr>
            <p:nvPr/>
          </p:nvSpPr>
          <p:spPr bwMode="auto">
            <a:xfrm>
              <a:off x="2455863" y="2411803"/>
              <a:ext cx="566738" cy="566738"/>
            </a:xfrm>
            <a:prstGeom prst="ellipse">
              <a:avLst/>
            </a:pr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67" name="Elipse 33"/>
            <p:cNvSpPr>
              <a:spLocks noChangeArrowheads="1"/>
            </p:cNvSpPr>
            <p:nvPr/>
          </p:nvSpPr>
          <p:spPr bwMode="auto">
            <a:xfrm>
              <a:off x="2511425" y="2465778"/>
              <a:ext cx="455613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68" name="Forma libre 34"/>
            <p:cNvSpPr>
              <a:spLocks noEditPoints="1"/>
            </p:cNvSpPr>
            <p:nvPr/>
          </p:nvSpPr>
          <p:spPr bwMode="auto">
            <a:xfrm>
              <a:off x="2511425" y="2621353"/>
              <a:ext cx="9525" cy="111125"/>
            </a:xfrm>
            <a:custGeom>
              <a:avLst/>
              <a:gdLst>
                <a:gd name="T0" fmla="*/ 0 w 4"/>
                <a:gd name="T1" fmla="*/ 43 h 45"/>
                <a:gd name="T2" fmla="*/ 0 w 4"/>
                <a:gd name="T3" fmla="*/ 42 h 45"/>
                <a:gd name="T4" fmla="*/ 0 w 4"/>
                <a:gd name="T5" fmla="*/ 41 h 45"/>
                <a:gd name="T6" fmla="*/ 0 w 4"/>
                <a:gd name="T7" fmla="*/ 40 h 45"/>
                <a:gd name="T8" fmla="*/ 0 w 4"/>
                <a:gd name="T9" fmla="*/ 40 h 45"/>
                <a:gd name="T10" fmla="*/ 0 w 4"/>
                <a:gd name="T11" fmla="*/ 39 h 45"/>
                <a:gd name="T12" fmla="*/ 0 w 4"/>
                <a:gd name="T13" fmla="*/ 38 h 45"/>
                <a:gd name="T14" fmla="*/ 0 w 4"/>
                <a:gd name="T15" fmla="*/ 38 h 45"/>
                <a:gd name="T16" fmla="*/ 0 w 4"/>
                <a:gd name="T17" fmla="*/ 37 h 45"/>
                <a:gd name="T18" fmla="*/ 0 w 4"/>
                <a:gd name="T19" fmla="*/ 36 h 45"/>
                <a:gd name="T20" fmla="*/ 0 w 4"/>
                <a:gd name="T21" fmla="*/ 36 h 45"/>
                <a:gd name="T22" fmla="*/ 0 w 4"/>
                <a:gd name="T23" fmla="*/ 35 h 45"/>
                <a:gd name="T24" fmla="*/ 0 w 4"/>
                <a:gd name="T25" fmla="*/ 34 h 45"/>
                <a:gd name="T26" fmla="*/ 0 w 4"/>
                <a:gd name="T27" fmla="*/ 34 h 45"/>
                <a:gd name="T28" fmla="*/ 0 w 4"/>
                <a:gd name="T29" fmla="*/ 33 h 45"/>
                <a:gd name="T30" fmla="*/ 0 w 4"/>
                <a:gd name="T31" fmla="*/ 32 h 45"/>
                <a:gd name="T32" fmla="*/ 0 w 4"/>
                <a:gd name="T33" fmla="*/ 31 h 45"/>
                <a:gd name="T34" fmla="*/ 0 w 4"/>
                <a:gd name="T35" fmla="*/ 31 h 45"/>
                <a:gd name="T36" fmla="*/ 0 w 4"/>
                <a:gd name="T37" fmla="*/ 30 h 45"/>
                <a:gd name="T38" fmla="*/ 0 w 4"/>
                <a:gd name="T39" fmla="*/ 29 h 45"/>
                <a:gd name="T40" fmla="*/ 0 w 4"/>
                <a:gd name="T41" fmla="*/ 29 h 45"/>
                <a:gd name="T42" fmla="*/ 0 w 4"/>
                <a:gd name="T43" fmla="*/ 28 h 45"/>
                <a:gd name="T44" fmla="*/ 0 w 4"/>
                <a:gd name="T45" fmla="*/ 27 h 45"/>
                <a:gd name="T46" fmla="*/ 0 w 4"/>
                <a:gd name="T47" fmla="*/ 26 h 45"/>
                <a:gd name="T48" fmla="*/ 0 w 4"/>
                <a:gd name="T49" fmla="*/ 26 h 45"/>
                <a:gd name="T50" fmla="*/ 0 w 4"/>
                <a:gd name="T51" fmla="*/ 25 h 45"/>
                <a:gd name="T52" fmla="*/ 0 w 4"/>
                <a:gd name="T53" fmla="*/ 24 h 45"/>
                <a:gd name="T54" fmla="*/ 0 w 4"/>
                <a:gd name="T55" fmla="*/ 23 h 45"/>
                <a:gd name="T56" fmla="*/ 0 w 4"/>
                <a:gd name="T57" fmla="*/ 22 h 45"/>
                <a:gd name="T58" fmla="*/ 0 w 4"/>
                <a:gd name="T59" fmla="*/ 22 h 45"/>
                <a:gd name="T60" fmla="*/ 0 w 4"/>
                <a:gd name="T61" fmla="*/ 21 h 45"/>
                <a:gd name="T62" fmla="*/ 0 w 4"/>
                <a:gd name="T63" fmla="*/ 20 h 45"/>
                <a:gd name="T64" fmla="*/ 0 w 4"/>
                <a:gd name="T65" fmla="*/ 19 h 45"/>
                <a:gd name="T66" fmla="*/ 0 w 4"/>
                <a:gd name="T67" fmla="*/ 18 h 45"/>
                <a:gd name="T68" fmla="*/ 0 w 4"/>
                <a:gd name="T69" fmla="*/ 18 h 45"/>
                <a:gd name="T70" fmla="*/ 0 w 4"/>
                <a:gd name="T71" fmla="*/ 17 h 45"/>
                <a:gd name="T72" fmla="*/ 1 w 4"/>
                <a:gd name="T73" fmla="*/ 16 h 45"/>
                <a:gd name="T74" fmla="*/ 1 w 4"/>
                <a:gd name="T75" fmla="*/ 15 h 45"/>
                <a:gd name="T76" fmla="*/ 1 w 4"/>
                <a:gd name="T77" fmla="*/ 15 h 45"/>
                <a:gd name="T78" fmla="*/ 1 w 4"/>
                <a:gd name="T79" fmla="*/ 13 h 45"/>
                <a:gd name="T80" fmla="*/ 1 w 4"/>
                <a:gd name="T81" fmla="*/ 12 h 45"/>
                <a:gd name="T82" fmla="*/ 1 w 4"/>
                <a:gd name="T83" fmla="*/ 12 h 45"/>
                <a:gd name="T84" fmla="*/ 1 w 4"/>
                <a:gd name="T85" fmla="*/ 11 h 45"/>
                <a:gd name="T86" fmla="*/ 2 w 4"/>
                <a:gd name="T87" fmla="*/ 10 h 45"/>
                <a:gd name="T88" fmla="*/ 2 w 4"/>
                <a:gd name="T89" fmla="*/ 10 h 45"/>
                <a:gd name="T90" fmla="*/ 2 w 4"/>
                <a:gd name="T91" fmla="*/ 9 h 45"/>
                <a:gd name="T92" fmla="*/ 2 w 4"/>
                <a:gd name="T93" fmla="*/ 8 h 45"/>
                <a:gd name="T94" fmla="*/ 2 w 4"/>
                <a:gd name="T95" fmla="*/ 8 h 45"/>
                <a:gd name="T96" fmla="*/ 2 w 4"/>
                <a:gd name="T97" fmla="*/ 7 h 45"/>
                <a:gd name="T98" fmla="*/ 3 w 4"/>
                <a:gd name="T99" fmla="*/ 6 h 45"/>
                <a:gd name="T100" fmla="*/ 3 w 4"/>
                <a:gd name="T101" fmla="*/ 6 h 45"/>
                <a:gd name="T102" fmla="*/ 3 w 4"/>
                <a:gd name="T103" fmla="*/ 5 h 45"/>
                <a:gd name="T104" fmla="*/ 3 w 4"/>
                <a:gd name="T105" fmla="*/ 4 h 45"/>
                <a:gd name="T106" fmla="*/ 3 w 4"/>
                <a:gd name="T107" fmla="*/ 4 h 45"/>
                <a:gd name="T108" fmla="*/ 3 w 4"/>
                <a:gd name="T109" fmla="*/ 3 h 45"/>
                <a:gd name="T110" fmla="*/ 4 w 4"/>
                <a:gd name="T111" fmla="*/ 2 h 45"/>
                <a:gd name="T112" fmla="*/ 4 w 4"/>
                <a:gd name="T113" fmla="*/ 1 h 45"/>
                <a:gd name="T114" fmla="*/ 4 w 4"/>
                <a:gd name="T11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" h="45">
                  <a:moveTo>
                    <a:pt x="1" y="45"/>
                  </a:moveTo>
                  <a:cubicBezTo>
                    <a:pt x="1" y="45"/>
                    <a:pt x="1" y="45"/>
                    <a:pt x="1" y="45"/>
                  </a:cubicBezTo>
                  <a:cubicBezTo>
                    <a:pt x="1" y="45"/>
                    <a:pt x="1" y="45"/>
                    <a:pt x="1" y="45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9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7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5"/>
                  </a:moveTo>
                  <a:cubicBezTo>
                    <a:pt x="0" y="35"/>
                    <a:pt x="0" y="36"/>
                    <a:pt x="0" y="36"/>
                  </a:cubicBezTo>
                  <a:cubicBezTo>
                    <a:pt x="0" y="36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4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1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8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6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5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4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2"/>
                    <a:pt x="0" y="22"/>
                  </a:cubicBezTo>
                  <a:cubicBezTo>
                    <a:pt x="0" y="22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20"/>
                    <a:pt x="0" y="20"/>
                  </a:cubicBezTo>
                  <a:cubicBezTo>
                    <a:pt x="0" y="20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6"/>
                  </a:moveTo>
                  <a:cubicBezTo>
                    <a:pt x="1" y="16"/>
                    <a:pt x="0" y="16"/>
                    <a:pt x="0" y="17"/>
                  </a:cubicBezTo>
                  <a:cubicBezTo>
                    <a:pt x="0" y="16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5"/>
                    <a:pt x="1" y="15"/>
                  </a:cubicBezTo>
                  <a:cubicBezTo>
                    <a:pt x="1" y="15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2" y="11"/>
                  </a:moveTo>
                  <a:cubicBezTo>
                    <a:pt x="2" y="11"/>
                    <a:pt x="1" y="11"/>
                    <a:pt x="1" y="11"/>
                  </a:cubicBezTo>
                  <a:cubicBezTo>
                    <a:pt x="1" y="11"/>
                    <a:pt x="2" y="11"/>
                    <a:pt x="2" y="11"/>
                  </a:cubicBezTo>
                  <a:moveTo>
                    <a:pt x="2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2" y="11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9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3" y="6"/>
                  </a:moveTo>
                  <a:cubicBezTo>
                    <a:pt x="3" y="6"/>
                    <a:pt x="2" y="7"/>
                    <a:pt x="2" y="7"/>
                  </a:cubicBezTo>
                  <a:cubicBezTo>
                    <a:pt x="2" y="7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69" name="Forma libre 35"/>
            <p:cNvSpPr>
              <a:spLocks/>
            </p:cNvSpPr>
            <p:nvPr/>
          </p:nvSpPr>
          <p:spPr bwMode="auto">
            <a:xfrm>
              <a:off x="2511425" y="2494353"/>
              <a:ext cx="190500" cy="425450"/>
            </a:xfrm>
            <a:custGeom>
              <a:avLst/>
              <a:gdLst>
                <a:gd name="T0" fmla="*/ 4 w 78"/>
                <a:gd name="T1" fmla="*/ 53 h 174"/>
                <a:gd name="T2" fmla="*/ 4 w 78"/>
                <a:gd name="T3" fmla="*/ 54 h 174"/>
                <a:gd name="T4" fmla="*/ 3 w 78"/>
                <a:gd name="T5" fmla="*/ 55 h 174"/>
                <a:gd name="T6" fmla="*/ 3 w 78"/>
                <a:gd name="T7" fmla="*/ 56 h 174"/>
                <a:gd name="T8" fmla="*/ 3 w 78"/>
                <a:gd name="T9" fmla="*/ 56 h 174"/>
                <a:gd name="T10" fmla="*/ 3 w 78"/>
                <a:gd name="T11" fmla="*/ 57 h 174"/>
                <a:gd name="T12" fmla="*/ 3 w 78"/>
                <a:gd name="T13" fmla="*/ 58 h 174"/>
                <a:gd name="T14" fmla="*/ 3 w 78"/>
                <a:gd name="T15" fmla="*/ 58 h 174"/>
                <a:gd name="T16" fmla="*/ 2 w 78"/>
                <a:gd name="T17" fmla="*/ 59 h 174"/>
                <a:gd name="T18" fmla="*/ 2 w 78"/>
                <a:gd name="T19" fmla="*/ 60 h 174"/>
                <a:gd name="T20" fmla="*/ 2 w 78"/>
                <a:gd name="T21" fmla="*/ 61 h 174"/>
                <a:gd name="T22" fmla="*/ 2 w 78"/>
                <a:gd name="T23" fmla="*/ 61 h 174"/>
                <a:gd name="T24" fmla="*/ 2 w 78"/>
                <a:gd name="T25" fmla="*/ 62 h 174"/>
                <a:gd name="T26" fmla="*/ 2 w 78"/>
                <a:gd name="T27" fmla="*/ 63 h 174"/>
                <a:gd name="T28" fmla="*/ 1 w 78"/>
                <a:gd name="T29" fmla="*/ 63 h 174"/>
                <a:gd name="T30" fmla="*/ 1 w 78"/>
                <a:gd name="T31" fmla="*/ 64 h 174"/>
                <a:gd name="T32" fmla="*/ 1 w 78"/>
                <a:gd name="T33" fmla="*/ 65 h 174"/>
                <a:gd name="T34" fmla="*/ 1 w 78"/>
                <a:gd name="T35" fmla="*/ 66 h 174"/>
                <a:gd name="T36" fmla="*/ 1 w 78"/>
                <a:gd name="T37" fmla="*/ 67 h 174"/>
                <a:gd name="T38" fmla="*/ 1 w 78"/>
                <a:gd name="T39" fmla="*/ 68 h 174"/>
                <a:gd name="T40" fmla="*/ 0 w 78"/>
                <a:gd name="T41" fmla="*/ 69 h 174"/>
                <a:gd name="T42" fmla="*/ 0 w 78"/>
                <a:gd name="T43" fmla="*/ 70 h 174"/>
                <a:gd name="T44" fmla="*/ 0 w 78"/>
                <a:gd name="T45" fmla="*/ 71 h 174"/>
                <a:gd name="T46" fmla="*/ 0 w 78"/>
                <a:gd name="T47" fmla="*/ 71 h 174"/>
                <a:gd name="T48" fmla="*/ 0 w 78"/>
                <a:gd name="T49" fmla="*/ 73 h 174"/>
                <a:gd name="T50" fmla="*/ 0 w 78"/>
                <a:gd name="T51" fmla="*/ 73 h 174"/>
                <a:gd name="T52" fmla="*/ 0 w 78"/>
                <a:gd name="T53" fmla="*/ 74 h 174"/>
                <a:gd name="T54" fmla="*/ 0 w 78"/>
                <a:gd name="T55" fmla="*/ 75 h 174"/>
                <a:gd name="T56" fmla="*/ 0 w 78"/>
                <a:gd name="T57" fmla="*/ 76 h 174"/>
                <a:gd name="T58" fmla="*/ 0 w 78"/>
                <a:gd name="T59" fmla="*/ 77 h 174"/>
                <a:gd name="T60" fmla="*/ 0 w 78"/>
                <a:gd name="T61" fmla="*/ 77 h 174"/>
                <a:gd name="T62" fmla="*/ 0 w 78"/>
                <a:gd name="T63" fmla="*/ 78 h 174"/>
                <a:gd name="T64" fmla="*/ 0 w 78"/>
                <a:gd name="T65" fmla="*/ 79 h 174"/>
                <a:gd name="T66" fmla="*/ 0 w 78"/>
                <a:gd name="T67" fmla="*/ 80 h 174"/>
                <a:gd name="T68" fmla="*/ 0 w 78"/>
                <a:gd name="T69" fmla="*/ 81 h 174"/>
                <a:gd name="T70" fmla="*/ 0 w 78"/>
                <a:gd name="T71" fmla="*/ 81 h 174"/>
                <a:gd name="T72" fmla="*/ 0 w 78"/>
                <a:gd name="T73" fmla="*/ 82 h 174"/>
                <a:gd name="T74" fmla="*/ 0 w 78"/>
                <a:gd name="T75" fmla="*/ 83 h 174"/>
                <a:gd name="T76" fmla="*/ 0 w 78"/>
                <a:gd name="T77" fmla="*/ 84 h 174"/>
                <a:gd name="T78" fmla="*/ 0 w 78"/>
                <a:gd name="T79" fmla="*/ 84 h 174"/>
                <a:gd name="T80" fmla="*/ 0 w 78"/>
                <a:gd name="T81" fmla="*/ 85 h 174"/>
                <a:gd name="T82" fmla="*/ 0 w 78"/>
                <a:gd name="T83" fmla="*/ 86 h 174"/>
                <a:gd name="T84" fmla="*/ 0 w 78"/>
                <a:gd name="T85" fmla="*/ 87 h 174"/>
                <a:gd name="T86" fmla="*/ 0 w 78"/>
                <a:gd name="T87" fmla="*/ 87 h 174"/>
                <a:gd name="T88" fmla="*/ 0 w 78"/>
                <a:gd name="T89" fmla="*/ 88 h 174"/>
                <a:gd name="T90" fmla="*/ 0 w 78"/>
                <a:gd name="T91" fmla="*/ 89 h 174"/>
                <a:gd name="T92" fmla="*/ 0 w 78"/>
                <a:gd name="T93" fmla="*/ 90 h 174"/>
                <a:gd name="T94" fmla="*/ 0 w 78"/>
                <a:gd name="T95" fmla="*/ 90 h 174"/>
                <a:gd name="T96" fmla="*/ 0 w 78"/>
                <a:gd name="T97" fmla="*/ 91 h 174"/>
                <a:gd name="T98" fmla="*/ 0 w 78"/>
                <a:gd name="T99" fmla="*/ 92 h 174"/>
                <a:gd name="T100" fmla="*/ 0 w 78"/>
                <a:gd name="T101" fmla="*/ 92 h 174"/>
                <a:gd name="T102" fmla="*/ 0 w 78"/>
                <a:gd name="T103" fmla="*/ 94 h 174"/>
                <a:gd name="T104" fmla="*/ 0 w 78"/>
                <a:gd name="T105" fmla="*/ 94 h 174"/>
                <a:gd name="T106" fmla="*/ 1 w 78"/>
                <a:gd name="T107" fmla="*/ 97 h 174"/>
                <a:gd name="T108" fmla="*/ 15 w 78"/>
                <a:gd name="T109" fmla="*/ 7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8" h="174">
                  <a:moveTo>
                    <a:pt x="48" y="0"/>
                  </a:moveTo>
                  <a:cubicBezTo>
                    <a:pt x="28" y="11"/>
                    <a:pt x="12" y="30"/>
                    <a:pt x="4" y="52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4" y="52"/>
                    <a:pt x="4" y="52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3"/>
                    <a:pt x="2" y="63"/>
                  </a:cubicBezTo>
                  <a:cubicBezTo>
                    <a:pt x="2" y="63"/>
                    <a:pt x="2" y="63"/>
                    <a:pt x="2" y="63"/>
                  </a:cubicBezTo>
                  <a:cubicBezTo>
                    <a:pt x="2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0" y="68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1" y="96"/>
                    <a:pt x="1" y="97"/>
                  </a:cubicBezTo>
                  <a:cubicBezTo>
                    <a:pt x="1" y="97"/>
                    <a:pt x="1" y="97"/>
                    <a:pt x="1" y="97"/>
                  </a:cubicBezTo>
                  <a:cubicBezTo>
                    <a:pt x="7" y="136"/>
                    <a:pt x="38" y="168"/>
                    <a:pt x="78" y="174"/>
                  </a:cubicBezTo>
                  <a:cubicBezTo>
                    <a:pt x="66" y="169"/>
                    <a:pt x="55" y="162"/>
                    <a:pt x="46" y="152"/>
                  </a:cubicBezTo>
                  <a:cubicBezTo>
                    <a:pt x="33" y="139"/>
                    <a:pt x="24" y="124"/>
                    <a:pt x="19" y="106"/>
                  </a:cubicBezTo>
                  <a:cubicBezTo>
                    <a:pt x="18" y="97"/>
                    <a:pt x="16" y="87"/>
                    <a:pt x="15" y="78"/>
                  </a:cubicBezTo>
                  <a:cubicBezTo>
                    <a:pt x="15" y="77"/>
                    <a:pt x="15" y="77"/>
                    <a:pt x="15" y="77"/>
                  </a:cubicBezTo>
                  <a:cubicBezTo>
                    <a:pt x="15" y="58"/>
                    <a:pt x="20" y="40"/>
                    <a:pt x="30" y="23"/>
                  </a:cubicBezTo>
                  <a:cubicBezTo>
                    <a:pt x="35" y="16"/>
                    <a:pt x="41" y="9"/>
                    <a:pt x="46" y="2"/>
                  </a:cubicBezTo>
                  <a:cubicBezTo>
                    <a:pt x="47" y="1"/>
                    <a:pt x="48" y="1"/>
                    <a:pt x="4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70" name="Rectángulo 36"/>
            <p:cNvSpPr>
              <a:spLocks noChangeArrowheads="1"/>
            </p:cNvSpPr>
            <p:nvPr/>
          </p:nvSpPr>
          <p:spPr bwMode="auto">
            <a:xfrm>
              <a:off x="2605088" y="2592778"/>
              <a:ext cx="268288" cy="15398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71" name="Rectángulo 37"/>
            <p:cNvSpPr>
              <a:spLocks noChangeArrowheads="1"/>
            </p:cNvSpPr>
            <p:nvPr/>
          </p:nvSpPr>
          <p:spPr bwMode="auto">
            <a:xfrm>
              <a:off x="2593975" y="2499116"/>
              <a:ext cx="262892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i="0" u="none" strike="noStrike" cap="none" normalizeH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30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174" name="Forma libre 40"/>
          <p:cNvSpPr>
            <a:spLocks noEditPoints="1"/>
          </p:cNvSpPr>
          <p:nvPr/>
        </p:nvSpPr>
        <p:spPr bwMode="auto">
          <a:xfrm>
            <a:off x="3244850" y="2851541"/>
            <a:ext cx="20638" cy="122238"/>
          </a:xfrm>
          <a:custGeom>
            <a:avLst/>
            <a:gdLst>
              <a:gd name="T0" fmla="*/ 8 w 8"/>
              <a:gd name="T1" fmla="*/ 50 h 50"/>
              <a:gd name="T2" fmla="*/ 8 w 8"/>
              <a:gd name="T3" fmla="*/ 50 h 50"/>
              <a:gd name="T4" fmla="*/ 8 w 8"/>
              <a:gd name="T5" fmla="*/ 50 h 50"/>
              <a:gd name="T6" fmla="*/ 8 w 8"/>
              <a:gd name="T7" fmla="*/ 50 h 50"/>
              <a:gd name="T8" fmla="*/ 0 w 8"/>
              <a:gd name="T9" fmla="*/ 11 h 50"/>
              <a:gd name="T10" fmla="*/ 0 w 8"/>
              <a:gd name="T11" fmla="*/ 11 h 50"/>
              <a:gd name="T12" fmla="*/ 0 w 8"/>
              <a:gd name="T13" fmla="*/ 11 h 50"/>
              <a:gd name="T14" fmla="*/ 0 w 8"/>
              <a:gd name="T15" fmla="*/ 11 h 50"/>
              <a:gd name="T16" fmla="*/ 0 w 8"/>
              <a:gd name="T17" fmla="*/ 11 h 50"/>
              <a:gd name="T18" fmla="*/ 0 w 8"/>
              <a:gd name="T19" fmla="*/ 11 h 50"/>
              <a:gd name="T20" fmla="*/ 0 w 8"/>
              <a:gd name="T21" fmla="*/ 10 h 50"/>
              <a:gd name="T22" fmla="*/ 0 w 8"/>
              <a:gd name="T23" fmla="*/ 10 h 50"/>
              <a:gd name="T24" fmla="*/ 0 w 8"/>
              <a:gd name="T25" fmla="*/ 10 h 50"/>
              <a:gd name="T26" fmla="*/ 0 w 8"/>
              <a:gd name="T27" fmla="*/ 10 h 50"/>
              <a:gd name="T28" fmla="*/ 0 w 8"/>
              <a:gd name="T29" fmla="*/ 9 h 50"/>
              <a:gd name="T30" fmla="*/ 0 w 8"/>
              <a:gd name="T31" fmla="*/ 9 h 50"/>
              <a:gd name="T32" fmla="*/ 0 w 8"/>
              <a:gd name="T33" fmla="*/ 9 h 50"/>
              <a:gd name="T34" fmla="*/ 0 w 8"/>
              <a:gd name="T35" fmla="*/ 9 h 50"/>
              <a:gd name="T36" fmla="*/ 0 w 8"/>
              <a:gd name="T37" fmla="*/ 9 h 50"/>
              <a:gd name="T38" fmla="*/ 0 w 8"/>
              <a:gd name="T39" fmla="*/ 9 h 50"/>
              <a:gd name="T40" fmla="*/ 0 w 8"/>
              <a:gd name="T41" fmla="*/ 8 h 50"/>
              <a:gd name="T42" fmla="*/ 0 w 8"/>
              <a:gd name="T43" fmla="*/ 8 h 50"/>
              <a:gd name="T44" fmla="*/ 0 w 8"/>
              <a:gd name="T45" fmla="*/ 8 h 50"/>
              <a:gd name="T46" fmla="*/ 0 w 8"/>
              <a:gd name="T47" fmla="*/ 7 h 50"/>
              <a:gd name="T48" fmla="*/ 0 w 8"/>
              <a:gd name="T49" fmla="*/ 7 h 50"/>
              <a:gd name="T50" fmla="*/ 0 w 8"/>
              <a:gd name="T51" fmla="*/ 7 h 50"/>
              <a:gd name="T52" fmla="*/ 0 w 8"/>
              <a:gd name="T53" fmla="*/ 7 h 50"/>
              <a:gd name="T54" fmla="*/ 0 w 8"/>
              <a:gd name="T55" fmla="*/ 7 h 50"/>
              <a:gd name="T56" fmla="*/ 0 w 8"/>
              <a:gd name="T57" fmla="*/ 7 h 50"/>
              <a:gd name="T58" fmla="*/ 0 w 8"/>
              <a:gd name="T59" fmla="*/ 6 h 50"/>
              <a:gd name="T60" fmla="*/ 0 w 8"/>
              <a:gd name="T61" fmla="*/ 6 h 50"/>
              <a:gd name="T62" fmla="*/ 0 w 8"/>
              <a:gd name="T63" fmla="*/ 6 h 50"/>
              <a:gd name="T64" fmla="*/ 0 w 8"/>
              <a:gd name="T65" fmla="*/ 6 h 50"/>
              <a:gd name="T66" fmla="*/ 0 w 8"/>
              <a:gd name="T67" fmla="*/ 6 h 50"/>
              <a:gd name="T68" fmla="*/ 0 w 8"/>
              <a:gd name="T69" fmla="*/ 6 h 50"/>
              <a:gd name="T70" fmla="*/ 0 w 8"/>
              <a:gd name="T71" fmla="*/ 5 h 50"/>
              <a:gd name="T72" fmla="*/ 0 w 8"/>
              <a:gd name="T73" fmla="*/ 5 h 50"/>
              <a:gd name="T74" fmla="*/ 0 w 8"/>
              <a:gd name="T75" fmla="*/ 5 h 50"/>
              <a:gd name="T76" fmla="*/ 0 w 8"/>
              <a:gd name="T77" fmla="*/ 5 h 50"/>
              <a:gd name="T78" fmla="*/ 0 w 8"/>
              <a:gd name="T79" fmla="*/ 5 h 50"/>
              <a:gd name="T80" fmla="*/ 0 w 8"/>
              <a:gd name="T81" fmla="*/ 4 h 50"/>
              <a:gd name="T82" fmla="*/ 0 w 8"/>
              <a:gd name="T83" fmla="*/ 4 h 50"/>
              <a:gd name="T84" fmla="*/ 0 w 8"/>
              <a:gd name="T85" fmla="*/ 4 h 50"/>
              <a:gd name="T86" fmla="*/ 0 w 8"/>
              <a:gd name="T87" fmla="*/ 4 h 50"/>
              <a:gd name="T88" fmla="*/ 0 w 8"/>
              <a:gd name="T89" fmla="*/ 3 h 50"/>
              <a:gd name="T90" fmla="*/ 0 w 8"/>
              <a:gd name="T91" fmla="*/ 3 h 50"/>
              <a:gd name="T92" fmla="*/ 0 w 8"/>
              <a:gd name="T93" fmla="*/ 3 h 50"/>
              <a:gd name="T94" fmla="*/ 0 w 8"/>
              <a:gd name="T95" fmla="*/ 3 h 50"/>
              <a:gd name="T96" fmla="*/ 0 w 8"/>
              <a:gd name="T97" fmla="*/ 3 h 50"/>
              <a:gd name="T98" fmla="*/ 0 w 8"/>
              <a:gd name="T99" fmla="*/ 3 h 50"/>
              <a:gd name="T100" fmla="*/ 0 w 8"/>
              <a:gd name="T101" fmla="*/ 2 h 50"/>
              <a:gd name="T102" fmla="*/ 0 w 8"/>
              <a:gd name="T103" fmla="*/ 2 h 50"/>
              <a:gd name="T104" fmla="*/ 0 w 8"/>
              <a:gd name="T105" fmla="*/ 2 h 50"/>
              <a:gd name="T106" fmla="*/ 0 w 8"/>
              <a:gd name="T107" fmla="*/ 2 h 50"/>
              <a:gd name="T108" fmla="*/ 0 w 8"/>
              <a:gd name="T109" fmla="*/ 2 h 50"/>
              <a:gd name="T110" fmla="*/ 0 w 8"/>
              <a:gd name="T111" fmla="*/ 1 h 50"/>
              <a:gd name="T112" fmla="*/ 0 w 8"/>
              <a:gd name="T113" fmla="*/ 0 h 50"/>
              <a:gd name="T114" fmla="*/ 0 w 8"/>
              <a:gd name="T115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8" h="50">
                <a:moveTo>
                  <a:pt x="8" y="50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50"/>
                </a:cubicBezTo>
                <a:moveTo>
                  <a:pt x="8" y="50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50"/>
                </a:cubicBezTo>
                <a:moveTo>
                  <a:pt x="8" y="49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49"/>
                </a:cubicBezTo>
                <a:moveTo>
                  <a:pt x="0" y="11"/>
                </a:moveTo>
                <a:cubicBezTo>
                  <a:pt x="0" y="25"/>
                  <a:pt x="2" y="38"/>
                  <a:pt x="8" y="49"/>
                </a:cubicBezTo>
                <a:cubicBezTo>
                  <a:pt x="2" y="38"/>
                  <a:pt x="0" y="25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0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8"/>
                </a:moveTo>
                <a:cubicBezTo>
                  <a:pt x="0" y="8"/>
                  <a:pt x="0" y="8"/>
                  <a:pt x="0" y="9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7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5"/>
                </a:moveTo>
                <a:cubicBezTo>
                  <a:pt x="0" y="5"/>
                  <a:pt x="0" y="6"/>
                  <a:pt x="0" y="6"/>
                </a:cubicBezTo>
                <a:cubicBezTo>
                  <a:pt x="0" y="6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3"/>
                </a:moveTo>
                <a:cubicBezTo>
                  <a:pt x="0" y="3"/>
                  <a:pt x="0" y="3"/>
                  <a:pt x="0" y="4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2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xmlns="" id="{821643D5-AC0A-4517-B652-F025324B8405}"/>
              </a:ext>
            </a:extLst>
          </p:cNvPr>
          <p:cNvGrpSpPr/>
          <p:nvPr/>
        </p:nvGrpSpPr>
        <p:grpSpPr>
          <a:xfrm>
            <a:off x="3722688" y="3113478"/>
            <a:ext cx="585788" cy="587375"/>
            <a:chOff x="3722688" y="3113478"/>
            <a:chExt cx="585788" cy="587375"/>
          </a:xfrm>
        </p:grpSpPr>
        <p:sp>
          <p:nvSpPr>
            <p:cNvPr id="178" name="Forma libre 44"/>
            <p:cNvSpPr>
              <a:spLocks/>
            </p:cNvSpPr>
            <p:nvPr/>
          </p:nvSpPr>
          <p:spPr bwMode="auto">
            <a:xfrm>
              <a:off x="3722688" y="3113478"/>
              <a:ext cx="585788" cy="587375"/>
            </a:xfrm>
            <a:custGeom>
              <a:avLst/>
              <a:gdLst>
                <a:gd name="T0" fmla="*/ 127 w 240"/>
                <a:gd name="T1" fmla="*/ 236 h 240"/>
                <a:gd name="T2" fmla="*/ 236 w 240"/>
                <a:gd name="T3" fmla="*/ 113 h 240"/>
                <a:gd name="T4" fmla="*/ 113 w 240"/>
                <a:gd name="T5" fmla="*/ 4 h 240"/>
                <a:gd name="T6" fmla="*/ 4 w 240"/>
                <a:gd name="T7" fmla="*/ 127 h 240"/>
                <a:gd name="T8" fmla="*/ 127 w 240"/>
                <a:gd name="T9" fmla="*/ 2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240">
                  <a:moveTo>
                    <a:pt x="127" y="236"/>
                  </a:moveTo>
                  <a:cubicBezTo>
                    <a:pt x="191" y="232"/>
                    <a:pt x="240" y="177"/>
                    <a:pt x="236" y="113"/>
                  </a:cubicBezTo>
                  <a:cubicBezTo>
                    <a:pt x="232" y="49"/>
                    <a:pt x="177" y="0"/>
                    <a:pt x="113" y="4"/>
                  </a:cubicBezTo>
                  <a:cubicBezTo>
                    <a:pt x="49" y="8"/>
                    <a:pt x="0" y="63"/>
                    <a:pt x="4" y="127"/>
                  </a:cubicBezTo>
                  <a:cubicBezTo>
                    <a:pt x="8" y="191"/>
                    <a:pt x="63" y="240"/>
                    <a:pt x="127" y="236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79" name="Forma libre 45"/>
            <p:cNvSpPr>
              <a:spLocks/>
            </p:cNvSpPr>
            <p:nvPr/>
          </p:nvSpPr>
          <p:spPr bwMode="auto">
            <a:xfrm>
              <a:off x="3781425" y="3169041"/>
              <a:ext cx="471488" cy="473075"/>
            </a:xfrm>
            <a:custGeom>
              <a:avLst/>
              <a:gdLst>
                <a:gd name="T0" fmla="*/ 102 w 193"/>
                <a:gd name="T1" fmla="*/ 190 h 193"/>
                <a:gd name="T2" fmla="*/ 189 w 193"/>
                <a:gd name="T3" fmla="*/ 91 h 193"/>
                <a:gd name="T4" fmla="*/ 90 w 193"/>
                <a:gd name="T5" fmla="*/ 4 h 193"/>
                <a:gd name="T6" fmla="*/ 3 w 193"/>
                <a:gd name="T7" fmla="*/ 103 h 193"/>
                <a:gd name="T8" fmla="*/ 102 w 193"/>
                <a:gd name="T9" fmla="*/ 19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190"/>
                  </a:moveTo>
                  <a:cubicBezTo>
                    <a:pt x="153" y="187"/>
                    <a:pt x="193" y="143"/>
                    <a:pt x="189" y="91"/>
                  </a:cubicBezTo>
                  <a:cubicBezTo>
                    <a:pt x="186" y="40"/>
                    <a:pt x="142" y="0"/>
                    <a:pt x="90" y="4"/>
                  </a:cubicBezTo>
                  <a:cubicBezTo>
                    <a:pt x="39" y="7"/>
                    <a:pt x="0" y="51"/>
                    <a:pt x="3" y="103"/>
                  </a:cubicBezTo>
                  <a:cubicBezTo>
                    <a:pt x="6" y="154"/>
                    <a:pt x="50" y="193"/>
                    <a:pt x="102" y="19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80" name="Forma libre 46"/>
            <p:cNvSpPr>
              <a:spLocks noEditPoints="1"/>
            </p:cNvSpPr>
            <p:nvPr/>
          </p:nvSpPr>
          <p:spPr bwMode="auto">
            <a:xfrm>
              <a:off x="3786188" y="3272228"/>
              <a:ext cx="46038" cy="188913"/>
            </a:xfrm>
            <a:custGeom>
              <a:avLst/>
              <a:gdLst>
                <a:gd name="T0" fmla="*/ 3 w 19"/>
                <a:gd name="T1" fmla="*/ 76 h 77"/>
                <a:gd name="T2" fmla="*/ 3 w 19"/>
                <a:gd name="T3" fmla="*/ 76 h 77"/>
                <a:gd name="T4" fmla="*/ 3 w 19"/>
                <a:gd name="T5" fmla="*/ 76 h 77"/>
                <a:gd name="T6" fmla="*/ 3 w 19"/>
                <a:gd name="T7" fmla="*/ 75 h 77"/>
                <a:gd name="T8" fmla="*/ 3 w 19"/>
                <a:gd name="T9" fmla="*/ 75 h 77"/>
                <a:gd name="T10" fmla="*/ 3 w 19"/>
                <a:gd name="T11" fmla="*/ 75 h 77"/>
                <a:gd name="T12" fmla="*/ 3 w 19"/>
                <a:gd name="T13" fmla="*/ 74 h 77"/>
                <a:gd name="T14" fmla="*/ 3 w 19"/>
                <a:gd name="T15" fmla="*/ 74 h 77"/>
                <a:gd name="T16" fmla="*/ 3 w 19"/>
                <a:gd name="T17" fmla="*/ 74 h 77"/>
                <a:gd name="T18" fmla="*/ 2 w 19"/>
                <a:gd name="T19" fmla="*/ 73 h 77"/>
                <a:gd name="T20" fmla="*/ 2 w 19"/>
                <a:gd name="T21" fmla="*/ 73 h 77"/>
                <a:gd name="T22" fmla="*/ 2 w 19"/>
                <a:gd name="T23" fmla="*/ 72 h 77"/>
                <a:gd name="T24" fmla="*/ 2 w 19"/>
                <a:gd name="T25" fmla="*/ 72 h 77"/>
                <a:gd name="T26" fmla="*/ 2 w 19"/>
                <a:gd name="T27" fmla="*/ 71 h 77"/>
                <a:gd name="T28" fmla="*/ 2 w 19"/>
                <a:gd name="T29" fmla="*/ 71 h 77"/>
                <a:gd name="T30" fmla="*/ 2 w 19"/>
                <a:gd name="T31" fmla="*/ 71 h 77"/>
                <a:gd name="T32" fmla="*/ 2 w 19"/>
                <a:gd name="T33" fmla="*/ 70 h 77"/>
                <a:gd name="T34" fmla="*/ 2 w 19"/>
                <a:gd name="T35" fmla="*/ 70 h 77"/>
                <a:gd name="T36" fmla="*/ 2 w 19"/>
                <a:gd name="T37" fmla="*/ 69 h 77"/>
                <a:gd name="T38" fmla="*/ 2 w 19"/>
                <a:gd name="T39" fmla="*/ 69 h 77"/>
                <a:gd name="T40" fmla="*/ 2 w 19"/>
                <a:gd name="T41" fmla="*/ 69 h 77"/>
                <a:gd name="T42" fmla="*/ 2 w 19"/>
                <a:gd name="T43" fmla="*/ 68 h 77"/>
                <a:gd name="T44" fmla="*/ 2 w 19"/>
                <a:gd name="T45" fmla="*/ 68 h 77"/>
                <a:gd name="T46" fmla="*/ 2 w 19"/>
                <a:gd name="T47" fmla="*/ 68 h 77"/>
                <a:gd name="T48" fmla="*/ 1 w 19"/>
                <a:gd name="T49" fmla="*/ 67 h 77"/>
                <a:gd name="T50" fmla="*/ 1 w 19"/>
                <a:gd name="T51" fmla="*/ 67 h 77"/>
                <a:gd name="T52" fmla="*/ 1 w 19"/>
                <a:gd name="T53" fmla="*/ 67 h 77"/>
                <a:gd name="T54" fmla="*/ 1 w 19"/>
                <a:gd name="T55" fmla="*/ 66 h 77"/>
                <a:gd name="T56" fmla="*/ 1 w 19"/>
                <a:gd name="T57" fmla="*/ 66 h 77"/>
                <a:gd name="T58" fmla="*/ 1 w 19"/>
                <a:gd name="T59" fmla="*/ 65 h 77"/>
                <a:gd name="T60" fmla="*/ 1 w 19"/>
                <a:gd name="T61" fmla="*/ 65 h 77"/>
                <a:gd name="T62" fmla="*/ 1 w 19"/>
                <a:gd name="T63" fmla="*/ 65 h 77"/>
                <a:gd name="T64" fmla="*/ 1 w 19"/>
                <a:gd name="T65" fmla="*/ 64 h 77"/>
                <a:gd name="T66" fmla="*/ 1 w 19"/>
                <a:gd name="T67" fmla="*/ 64 h 77"/>
                <a:gd name="T68" fmla="*/ 1 w 19"/>
                <a:gd name="T69" fmla="*/ 64 h 77"/>
                <a:gd name="T70" fmla="*/ 1 w 19"/>
                <a:gd name="T71" fmla="*/ 63 h 77"/>
                <a:gd name="T72" fmla="*/ 1 w 19"/>
                <a:gd name="T73" fmla="*/ 63 h 77"/>
                <a:gd name="T74" fmla="*/ 1 w 19"/>
                <a:gd name="T75" fmla="*/ 62 h 77"/>
                <a:gd name="T76" fmla="*/ 1 w 19"/>
                <a:gd name="T77" fmla="*/ 62 h 77"/>
                <a:gd name="T78" fmla="*/ 1 w 19"/>
                <a:gd name="T79" fmla="*/ 61 h 77"/>
                <a:gd name="T80" fmla="*/ 1 w 19"/>
                <a:gd name="T81" fmla="*/ 61 h 77"/>
                <a:gd name="T82" fmla="*/ 1 w 19"/>
                <a:gd name="T83" fmla="*/ 61 h 77"/>
                <a:gd name="T84" fmla="*/ 1 w 19"/>
                <a:gd name="T85" fmla="*/ 60 h 77"/>
                <a:gd name="T86" fmla="*/ 1 w 19"/>
                <a:gd name="T87" fmla="*/ 60 h 77"/>
                <a:gd name="T88" fmla="*/ 1 w 19"/>
                <a:gd name="T89" fmla="*/ 60 h 77"/>
                <a:gd name="T90" fmla="*/ 18 w 19"/>
                <a:gd name="T91" fmla="*/ 0 h 77"/>
                <a:gd name="T92" fmla="*/ 18 w 19"/>
                <a:gd name="T93" fmla="*/ 0 h 77"/>
                <a:gd name="T94" fmla="*/ 19 w 19"/>
                <a:gd name="T95" fmla="*/ 0 h 77"/>
                <a:gd name="T96" fmla="*/ 19 w 19"/>
                <a:gd name="T97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" h="77">
                  <a:moveTo>
                    <a:pt x="3" y="77"/>
                  </a:moveTo>
                  <a:cubicBezTo>
                    <a:pt x="3" y="77"/>
                    <a:pt x="3" y="77"/>
                    <a:pt x="3" y="77"/>
                  </a:cubicBezTo>
                  <a:cubicBezTo>
                    <a:pt x="3" y="77"/>
                    <a:pt x="3" y="77"/>
                    <a:pt x="3" y="77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4"/>
                  </a:moveTo>
                  <a:cubicBezTo>
                    <a:pt x="3" y="74"/>
                    <a:pt x="3" y="75"/>
                    <a:pt x="3" y="75"/>
                  </a:cubicBezTo>
                  <a:cubicBezTo>
                    <a:pt x="3" y="75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2" y="73"/>
                  </a:move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moveTo>
                    <a:pt x="2" y="73"/>
                  </a:move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3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69"/>
                  </a:moveTo>
                  <a:cubicBezTo>
                    <a:pt x="2" y="69"/>
                    <a:pt x="2" y="70"/>
                    <a:pt x="2" y="70"/>
                  </a:cubicBezTo>
                  <a:cubicBezTo>
                    <a:pt x="2" y="70"/>
                    <a:pt x="2" y="69"/>
                    <a:pt x="2" y="69"/>
                  </a:cubicBezTo>
                  <a:moveTo>
                    <a:pt x="2" y="69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9"/>
                  </a:cubicBezTo>
                  <a:moveTo>
                    <a:pt x="2" y="69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9"/>
                  </a:cubicBezTo>
                  <a:moveTo>
                    <a:pt x="2" y="68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8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5"/>
                  </a:moveTo>
                  <a:cubicBezTo>
                    <a:pt x="1" y="65"/>
                    <a:pt x="1" y="66"/>
                    <a:pt x="1" y="66"/>
                  </a:cubicBezTo>
                  <a:cubicBezTo>
                    <a:pt x="1" y="66"/>
                    <a:pt x="1" y="65"/>
                    <a:pt x="1" y="65"/>
                  </a:cubicBezTo>
                  <a:moveTo>
                    <a:pt x="1" y="65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moveTo>
                    <a:pt x="1" y="65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moveTo>
                    <a:pt x="1" y="64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4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1"/>
                  </a:moveTo>
                  <a:cubicBezTo>
                    <a:pt x="1" y="61"/>
                    <a:pt x="1" y="62"/>
                    <a:pt x="1" y="62"/>
                  </a:cubicBezTo>
                  <a:cubicBezTo>
                    <a:pt x="1" y="62"/>
                    <a:pt x="1" y="61"/>
                    <a:pt x="1" y="61"/>
                  </a:cubicBezTo>
                  <a:moveTo>
                    <a:pt x="1" y="61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1"/>
                  </a:cubicBezTo>
                  <a:moveTo>
                    <a:pt x="1" y="61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1"/>
                  </a:cubicBezTo>
                  <a:moveTo>
                    <a:pt x="1" y="60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8" y="1"/>
                  </a:moveTo>
                  <a:cubicBezTo>
                    <a:pt x="6" y="17"/>
                    <a:pt x="0" y="38"/>
                    <a:pt x="1" y="60"/>
                  </a:cubicBezTo>
                  <a:cubicBezTo>
                    <a:pt x="0" y="38"/>
                    <a:pt x="6" y="17"/>
                    <a:pt x="18" y="1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1"/>
                  </a:cubicBezTo>
                  <a:cubicBezTo>
                    <a:pt x="18" y="0"/>
                    <a:pt x="18" y="0"/>
                    <a:pt x="18" y="0"/>
                  </a:cubicBezTo>
                  <a:moveTo>
                    <a:pt x="19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81" name="Forma libre 47"/>
            <p:cNvSpPr>
              <a:spLocks/>
            </p:cNvSpPr>
            <p:nvPr/>
          </p:nvSpPr>
          <p:spPr bwMode="auto">
            <a:xfrm>
              <a:off x="3786188" y="3213491"/>
              <a:ext cx="207963" cy="420688"/>
            </a:xfrm>
            <a:custGeom>
              <a:avLst/>
              <a:gdLst>
                <a:gd name="T0" fmla="*/ 19 w 85"/>
                <a:gd name="T1" fmla="*/ 24 h 172"/>
                <a:gd name="T2" fmla="*/ 19 w 85"/>
                <a:gd name="T3" fmla="*/ 24 h 172"/>
                <a:gd name="T4" fmla="*/ 18 w 85"/>
                <a:gd name="T5" fmla="*/ 24 h 172"/>
                <a:gd name="T6" fmla="*/ 18 w 85"/>
                <a:gd name="T7" fmla="*/ 25 h 172"/>
                <a:gd name="T8" fmla="*/ 1 w 85"/>
                <a:gd name="T9" fmla="*/ 84 h 172"/>
                <a:gd name="T10" fmla="*/ 1 w 85"/>
                <a:gd name="T11" fmla="*/ 84 h 172"/>
                <a:gd name="T12" fmla="*/ 1 w 85"/>
                <a:gd name="T13" fmla="*/ 85 h 172"/>
                <a:gd name="T14" fmla="*/ 1 w 85"/>
                <a:gd name="T15" fmla="*/ 85 h 172"/>
                <a:gd name="T16" fmla="*/ 1 w 85"/>
                <a:gd name="T17" fmla="*/ 85 h 172"/>
                <a:gd name="T18" fmla="*/ 1 w 85"/>
                <a:gd name="T19" fmla="*/ 86 h 172"/>
                <a:gd name="T20" fmla="*/ 1 w 85"/>
                <a:gd name="T21" fmla="*/ 86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8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9 h 172"/>
                <a:gd name="T34" fmla="*/ 1 w 85"/>
                <a:gd name="T35" fmla="*/ 89 h 172"/>
                <a:gd name="T36" fmla="*/ 1 w 85"/>
                <a:gd name="T37" fmla="*/ 90 h 172"/>
                <a:gd name="T38" fmla="*/ 1 w 85"/>
                <a:gd name="T39" fmla="*/ 90 h 172"/>
                <a:gd name="T40" fmla="*/ 1 w 85"/>
                <a:gd name="T41" fmla="*/ 91 h 172"/>
                <a:gd name="T42" fmla="*/ 1 w 85"/>
                <a:gd name="T43" fmla="*/ 91 h 172"/>
                <a:gd name="T44" fmla="*/ 1 w 85"/>
                <a:gd name="T45" fmla="*/ 91 h 172"/>
                <a:gd name="T46" fmla="*/ 2 w 85"/>
                <a:gd name="T47" fmla="*/ 92 h 172"/>
                <a:gd name="T48" fmla="*/ 2 w 85"/>
                <a:gd name="T49" fmla="*/ 92 h 172"/>
                <a:gd name="T50" fmla="*/ 2 w 85"/>
                <a:gd name="T51" fmla="*/ 93 h 172"/>
                <a:gd name="T52" fmla="*/ 2 w 85"/>
                <a:gd name="T53" fmla="*/ 93 h 172"/>
                <a:gd name="T54" fmla="*/ 2 w 85"/>
                <a:gd name="T55" fmla="*/ 94 h 172"/>
                <a:gd name="T56" fmla="*/ 2 w 85"/>
                <a:gd name="T57" fmla="*/ 94 h 172"/>
                <a:gd name="T58" fmla="*/ 2 w 85"/>
                <a:gd name="T59" fmla="*/ 94 h 172"/>
                <a:gd name="T60" fmla="*/ 2 w 85"/>
                <a:gd name="T61" fmla="*/ 95 h 172"/>
                <a:gd name="T62" fmla="*/ 2 w 85"/>
                <a:gd name="T63" fmla="*/ 95 h 172"/>
                <a:gd name="T64" fmla="*/ 2 w 85"/>
                <a:gd name="T65" fmla="*/ 96 h 172"/>
                <a:gd name="T66" fmla="*/ 2 w 85"/>
                <a:gd name="T67" fmla="*/ 96 h 172"/>
                <a:gd name="T68" fmla="*/ 2 w 85"/>
                <a:gd name="T69" fmla="*/ 96 h 172"/>
                <a:gd name="T70" fmla="*/ 2 w 85"/>
                <a:gd name="T71" fmla="*/ 97 h 172"/>
                <a:gd name="T72" fmla="*/ 3 w 85"/>
                <a:gd name="T73" fmla="*/ 98 h 172"/>
                <a:gd name="T74" fmla="*/ 3 w 85"/>
                <a:gd name="T75" fmla="*/ 98 h 172"/>
                <a:gd name="T76" fmla="*/ 3 w 85"/>
                <a:gd name="T77" fmla="*/ 98 h 172"/>
                <a:gd name="T78" fmla="*/ 3 w 85"/>
                <a:gd name="T79" fmla="*/ 99 h 172"/>
                <a:gd name="T80" fmla="*/ 3 w 85"/>
                <a:gd name="T81" fmla="*/ 99 h 172"/>
                <a:gd name="T82" fmla="*/ 3 w 85"/>
                <a:gd name="T83" fmla="*/ 100 h 172"/>
                <a:gd name="T84" fmla="*/ 3 w 85"/>
                <a:gd name="T85" fmla="*/ 100 h 172"/>
                <a:gd name="T86" fmla="*/ 3 w 85"/>
                <a:gd name="T87" fmla="*/ 100 h 172"/>
                <a:gd name="T88" fmla="*/ 85 w 85"/>
                <a:gd name="T89" fmla="*/ 172 h 172"/>
                <a:gd name="T90" fmla="*/ 16 w 85"/>
                <a:gd name="T91" fmla="*/ 80 h 172"/>
                <a:gd name="T92" fmla="*/ 42 w 85"/>
                <a:gd name="T93" fmla="*/ 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5" h="172">
                  <a:moveTo>
                    <a:pt x="45" y="0"/>
                  </a:moveTo>
                  <a:cubicBezTo>
                    <a:pt x="35" y="6"/>
                    <a:pt x="26" y="1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5"/>
                  </a:cubicBezTo>
                  <a:cubicBezTo>
                    <a:pt x="18" y="25"/>
                    <a:pt x="18" y="25"/>
                    <a:pt x="18" y="25"/>
                  </a:cubicBezTo>
                  <a:cubicBezTo>
                    <a:pt x="6" y="41"/>
                    <a:pt x="0" y="62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2"/>
                  </a:cubicBezTo>
                  <a:cubicBezTo>
                    <a:pt x="1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1"/>
                  </a:cubicBezTo>
                  <a:cubicBezTo>
                    <a:pt x="3" y="101"/>
                    <a:pt x="3" y="101"/>
                    <a:pt x="3" y="101"/>
                  </a:cubicBezTo>
                  <a:cubicBezTo>
                    <a:pt x="12" y="139"/>
                    <a:pt x="45" y="168"/>
                    <a:pt x="85" y="172"/>
                  </a:cubicBezTo>
                  <a:cubicBezTo>
                    <a:pt x="73" y="168"/>
                    <a:pt x="61" y="161"/>
                    <a:pt x="52" y="152"/>
                  </a:cubicBezTo>
                  <a:cubicBezTo>
                    <a:pt x="38" y="140"/>
                    <a:pt x="28" y="125"/>
                    <a:pt x="22" y="107"/>
                  </a:cubicBezTo>
                  <a:cubicBezTo>
                    <a:pt x="20" y="98"/>
                    <a:pt x="18" y="89"/>
                    <a:pt x="16" y="80"/>
                  </a:cubicBezTo>
                  <a:cubicBezTo>
                    <a:pt x="16" y="79"/>
                    <a:pt x="16" y="79"/>
                    <a:pt x="16" y="79"/>
                  </a:cubicBezTo>
                  <a:cubicBezTo>
                    <a:pt x="15" y="60"/>
                    <a:pt x="19" y="42"/>
                    <a:pt x="27" y="24"/>
                  </a:cubicBezTo>
                  <a:cubicBezTo>
                    <a:pt x="32" y="17"/>
                    <a:pt x="37" y="10"/>
                    <a:pt x="42" y="2"/>
                  </a:cubicBezTo>
                  <a:cubicBezTo>
                    <a:pt x="43" y="1"/>
                    <a:pt x="44" y="1"/>
                    <a:pt x="4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82" name="Rectángulo 48"/>
            <p:cNvSpPr>
              <a:spLocks noChangeArrowheads="1"/>
            </p:cNvSpPr>
            <p:nvPr/>
          </p:nvSpPr>
          <p:spPr bwMode="auto">
            <a:xfrm>
              <a:off x="3941763" y="3299216"/>
              <a:ext cx="14287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83" name="Rectángulo 49"/>
            <p:cNvSpPr>
              <a:spLocks noChangeArrowheads="1"/>
            </p:cNvSpPr>
            <p:nvPr/>
          </p:nvSpPr>
          <p:spPr bwMode="auto">
            <a:xfrm>
              <a:off x="3949843" y="3178566"/>
              <a:ext cx="131446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i="0" u="none" strike="noStrike" cap="none" normalizeH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5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186" name="Forma libre 52"/>
          <p:cNvSpPr>
            <a:spLocks noEditPoints="1"/>
          </p:cNvSpPr>
          <p:nvPr/>
        </p:nvSpPr>
        <p:spPr bwMode="auto">
          <a:xfrm>
            <a:off x="3994150" y="3978666"/>
            <a:ext cx="60325" cy="158750"/>
          </a:xfrm>
          <a:custGeom>
            <a:avLst/>
            <a:gdLst>
              <a:gd name="T0" fmla="*/ 0 w 25"/>
              <a:gd name="T1" fmla="*/ 65 h 65"/>
              <a:gd name="T2" fmla="*/ 0 w 25"/>
              <a:gd name="T3" fmla="*/ 65 h 65"/>
              <a:gd name="T4" fmla="*/ 0 w 25"/>
              <a:gd name="T5" fmla="*/ 65 h 65"/>
              <a:gd name="T6" fmla="*/ 0 w 25"/>
              <a:gd name="T7" fmla="*/ 65 h 65"/>
              <a:gd name="T8" fmla="*/ 0 w 25"/>
              <a:gd name="T9" fmla="*/ 65 h 65"/>
              <a:gd name="T10" fmla="*/ 0 w 25"/>
              <a:gd name="T11" fmla="*/ 65 h 65"/>
              <a:gd name="T12" fmla="*/ 0 w 25"/>
              <a:gd name="T13" fmla="*/ 64 h 65"/>
              <a:gd name="T14" fmla="*/ 0 w 25"/>
              <a:gd name="T15" fmla="*/ 64 h 65"/>
              <a:gd name="T16" fmla="*/ 0 w 25"/>
              <a:gd name="T17" fmla="*/ 64 h 65"/>
              <a:gd name="T18" fmla="*/ 0 w 25"/>
              <a:gd name="T19" fmla="*/ 64 h 65"/>
              <a:gd name="T20" fmla="*/ 0 w 25"/>
              <a:gd name="T21" fmla="*/ 64 h 65"/>
              <a:gd name="T22" fmla="*/ 0 w 25"/>
              <a:gd name="T23" fmla="*/ 64 h 65"/>
              <a:gd name="T24" fmla="*/ 0 w 25"/>
              <a:gd name="T25" fmla="*/ 64 h 65"/>
              <a:gd name="T26" fmla="*/ 0 w 25"/>
              <a:gd name="T27" fmla="*/ 64 h 65"/>
              <a:gd name="T28" fmla="*/ 0 w 25"/>
              <a:gd name="T29" fmla="*/ 64 h 65"/>
              <a:gd name="T30" fmla="*/ 0 w 25"/>
              <a:gd name="T31" fmla="*/ 63 h 65"/>
              <a:gd name="T32" fmla="*/ 0 w 25"/>
              <a:gd name="T33" fmla="*/ 64 h 65"/>
              <a:gd name="T34" fmla="*/ 0 w 25"/>
              <a:gd name="T35" fmla="*/ 64 h 65"/>
              <a:gd name="T36" fmla="*/ 0 w 25"/>
              <a:gd name="T37" fmla="*/ 63 h 65"/>
              <a:gd name="T38" fmla="*/ 25 w 25"/>
              <a:gd name="T39" fmla="*/ 0 h 65"/>
              <a:gd name="T40" fmla="*/ 0 w 25"/>
              <a:gd name="T41" fmla="*/ 63 h 65"/>
              <a:gd name="T42" fmla="*/ 25 w 25"/>
              <a:gd name="T43" fmla="*/ 0 h 65"/>
              <a:gd name="T44" fmla="*/ 25 w 25"/>
              <a:gd name="T45" fmla="*/ 0 h 65"/>
              <a:gd name="T46" fmla="*/ 25 w 25"/>
              <a:gd name="T47" fmla="*/ 0 h 65"/>
              <a:gd name="T48" fmla="*/ 25 w 25"/>
              <a:gd name="T49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5" h="65">
                <a:moveTo>
                  <a:pt x="0" y="65"/>
                </a:moveTo>
                <a:cubicBezTo>
                  <a:pt x="0" y="65"/>
                  <a:pt x="0" y="65"/>
                  <a:pt x="0" y="65"/>
                </a:cubicBezTo>
                <a:cubicBezTo>
                  <a:pt x="0" y="65"/>
                  <a:pt x="0" y="65"/>
                  <a:pt x="0" y="65"/>
                </a:cubicBezTo>
                <a:moveTo>
                  <a:pt x="0" y="65"/>
                </a:moveTo>
                <a:cubicBezTo>
                  <a:pt x="0" y="65"/>
                  <a:pt x="0" y="65"/>
                  <a:pt x="0" y="65"/>
                </a:cubicBezTo>
                <a:cubicBezTo>
                  <a:pt x="0" y="65"/>
                  <a:pt x="0" y="65"/>
                  <a:pt x="0" y="65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3"/>
                </a:moveTo>
                <a:cubicBezTo>
                  <a:pt x="0" y="63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3"/>
                  <a:pt x="0" y="63"/>
                </a:cubicBezTo>
                <a:moveTo>
                  <a:pt x="25" y="0"/>
                </a:moveTo>
                <a:cubicBezTo>
                  <a:pt x="10" y="17"/>
                  <a:pt x="0" y="39"/>
                  <a:pt x="0" y="63"/>
                </a:cubicBezTo>
                <a:cubicBezTo>
                  <a:pt x="0" y="39"/>
                  <a:pt x="10" y="17"/>
                  <a:pt x="25" y="0"/>
                </a:cubicBezTo>
                <a:moveTo>
                  <a:pt x="25" y="0"/>
                </a:moveTo>
                <a:cubicBezTo>
                  <a:pt x="25" y="0"/>
                  <a:pt x="25" y="0"/>
                  <a:pt x="25" y="0"/>
                </a:cubicBezTo>
                <a:cubicBezTo>
                  <a:pt x="25" y="0"/>
                  <a:pt x="25" y="0"/>
                  <a:pt x="25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xmlns="" id="{B760BA18-9CA4-4978-BA3C-84B66EB41117}"/>
              </a:ext>
            </a:extLst>
          </p:cNvPr>
          <p:cNvGrpSpPr/>
          <p:nvPr/>
        </p:nvGrpSpPr>
        <p:grpSpPr>
          <a:xfrm>
            <a:off x="3754438" y="4585091"/>
            <a:ext cx="566738" cy="568325"/>
            <a:chOff x="3754438" y="4585091"/>
            <a:chExt cx="566738" cy="568325"/>
          </a:xfrm>
        </p:grpSpPr>
        <p:sp>
          <p:nvSpPr>
            <p:cNvPr id="190" name="Forma libre 56"/>
            <p:cNvSpPr>
              <a:spLocks/>
            </p:cNvSpPr>
            <p:nvPr/>
          </p:nvSpPr>
          <p:spPr bwMode="auto">
            <a:xfrm>
              <a:off x="3754438" y="4585091"/>
              <a:ext cx="566738" cy="568325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2"/>
                    <a:pt x="0" y="116"/>
                  </a:cubicBezTo>
                  <a:cubicBezTo>
                    <a:pt x="0" y="179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91" name="Elipse 57"/>
            <p:cNvSpPr>
              <a:spLocks noChangeArrowheads="1"/>
            </p:cNvSpPr>
            <p:nvPr/>
          </p:nvSpPr>
          <p:spPr bwMode="auto">
            <a:xfrm>
              <a:off x="3810000" y="4639066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92" name="Forma libre 58"/>
            <p:cNvSpPr>
              <a:spLocks noEditPoints="1"/>
            </p:cNvSpPr>
            <p:nvPr/>
          </p:nvSpPr>
          <p:spPr bwMode="auto">
            <a:xfrm>
              <a:off x="3810000" y="4732728"/>
              <a:ext cx="44450" cy="222250"/>
            </a:xfrm>
            <a:custGeom>
              <a:avLst/>
              <a:gdLst>
                <a:gd name="T0" fmla="*/ 7 w 18"/>
                <a:gd name="T1" fmla="*/ 91 h 91"/>
                <a:gd name="T2" fmla="*/ 7 w 18"/>
                <a:gd name="T3" fmla="*/ 91 h 91"/>
                <a:gd name="T4" fmla="*/ 7 w 18"/>
                <a:gd name="T5" fmla="*/ 91 h 91"/>
                <a:gd name="T6" fmla="*/ 7 w 18"/>
                <a:gd name="T7" fmla="*/ 91 h 91"/>
                <a:gd name="T8" fmla="*/ 7 w 18"/>
                <a:gd name="T9" fmla="*/ 91 h 91"/>
                <a:gd name="T10" fmla="*/ 7 w 18"/>
                <a:gd name="T11" fmla="*/ 91 h 91"/>
                <a:gd name="T12" fmla="*/ 7 w 18"/>
                <a:gd name="T13" fmla="*/ 91 h 91"/>
                <a:gd name="T14" fmla="*/ 7 w 18"/>
                <a:gd name="T15" fmla="*/ 91 h 91"/>
                <a:gd name="T16" fmla="*/ 7 w 18"/>
                <a:gd name="T17" fmla="*/ 91 h 91"/>
                <a:gd name="T18" fmla="*/ 7 w 18"/>
                <a:gd name="T19" fmla="*/ 91 h 91"/>
                <a:gd name="T20" fmla="*/ 7 w 18"/>
                <a:gd name="T21" fmla="*/ 91 h 91"/>
                <a:gd name="T22" fmla="*/ 7 w 18"/>
                <a:gd name="T23" fmla="*/ 91 h 91"/>
                <a:gd name="T24" fmla="*/ 6 w 18"/>
                <a:gd name="T25" fmla="*/ 90 h 91"/>
                <a:gd name="T26" fmla="*/ 7 w 18"/>
                <a:gd name="T27" fmla="*/ 91 h 91"/>
                <a:gd name="T28" fmla="*/ 6 w 18"/>
                <a:gd name="T29" fmla="*/ 90 h 91"/>
                <a:gd name="T30" fmla="*/ 0 w 18"/>
                <a:gd name="T31" fmla="*/ 57 h 91"/>
                <a:gd name="T32" fmla="*/ 6 w 18"/>
                <a:gd name="T33" fmla="*/ 90 h 91"/>
                <a:gd name="T34" fmla="*/ 0 w 18"/>
                <a:gd name="T35" fmla="*/ 57 h 91"/>
                <a:gd name="T36" fmla="*/ 0 w 18"/>
                <a:gd name="T37" fmla="*/ 57 h 91"/>
                <a:gd name="T38" fmla="*/ 0 w 18"/>
                <a:gd name="T39" fmla="*/ 57 h 91"/>
                <a:gd name="T40" fmla="*/ 0 w 18"/>
                <a:gd name="T41" fmla="*/ 57 h 91"/>
                <a:gd name="T42" fmla="*/ 0 w 18"/>
                <a:gd name="T43" fmla="*/ 57 h 91"/>
                <a:gd name="T44" fmla="*/ 0 w 18"/>
                <a:gd name="T45" fmla="*/ 57 h 91"/>
                <a:gd name="T46" fmla="*/ 0 w 18"/>
                <a:gd name="T47" fmla="*/ 57 h 91"/>
                <a:gd name="T48" fmla="*/ 0 w 18"/>
                <a:gd name="T49" fmla="*/ 56 h 91"/>
                <a:gd name="T50" fmla="*/ 0 w 18"/>
                <a:gd name="T51" fmla="*/ 57 h 91"/>
                <a:gd name="T52" fmla="*/ 0 w 18"/>
                <a:gd name="T53" fmla="*/ 56 h 91"/>
                <a:gd name="T54" fmla="*/ 0 w 18"/>
                <a:gd name="T55" fmla="*/ 56 h 91"/>
                <a:gd name="T56" fmla="*/ 0 w 18"/>
                <a:gd name="T57" fmla="*/ 56 h 91"/>
                <a:gd name="T58" fmla="*/ 0 w 18"/>
                <a:gd name="T59" fmla="*/ 56 h 91"/>
                <a:gd name="T60" fmla="*/ 0 w 18"/>
                <a:gd name="T61" fmla="*/ 56 h 91"/>
                <a:gd name="T62" fmla="*/ 0 w 18"/>
                <a:gd name="T63" fmla="*/ 56 h 91"/>
                <a:gd name="T64" fmla="*/ 0 w 18"/>
                <a:gd name="T65" fmla="*/ 56 h 91"/>
                <a:gd name="T66" fmla="*/ 0 w 18"/>
                <a:gd name="T67" fmla="*/ 56 h 91"/>
                <a:gd name="T68" fmla="*/ 0 w 18"/>
                <a:gd name="T69" fmla="*/ 56 h 91"/>
                <a:gd name="T70" fmla="*/ 0 w 18"/>
                <a:gd name="T71" fmla="*/ 56 h 91"/>
                <a:gd name="T72" fmla="*/ 0 w 18"/>
                <a:gd name="T73" fmla="*/ 55 h 91"/>
                <a:gd name="T74" fmla="*/ 0 w 18"/>
                <a:gd name="T75" fmla="*/ 56 h 91"/>
                <a:gd name="T76" fmla="*/ 0 w 18"/>
                <a:gd name="T77" fmla="*/ 56 h 91"/>
                <a:gd name="T78" fmla="*/ 0 w 18"/>
                <a:gd name="T79" fmla="*/ 55 h 91"/>
                <a:gd name="T80" fmla="*/ 18 w 18"/>
                <a:gd name="T81" fmla="*/ 0 h 91"/>
                <a:gd name="T82" fmla="*/ 0 w 18"/>
                <a:gd name="T83" fmla="*/ 55 h 91"/>
                <a:gd name="T84" fmla="*/ 18 w 18"/>
                <a:gd name="T85" fmla="*/ 0 h 91"/>
                <a:gd name="T86" fmla="*/ 18 w 18"/>
                <a:gd name="T87" fmla="*/ 0 h 91"/>
                <a:gd name="T88" fmla="*/ 18 w 18"/>
                <a:gd name="T89" fmla="*/ 0 h 91"/>
                <a:gd name="T90" fmla="*/ 18 w 18"/>
                <a:gd name="T91" fmla="*/ 0 h 91"/>
                <a:gd name="T92" fmla="*/ 18 w 18"/>
                <a:gd name="T93" fmla="*/ 0 h 91"/>
                <a:gd name="T94" fmla="*/ 18 w 18"/>
                <a:gd name="T95" fmla="*/ 0 h 91"/>
                <a:gd name="T96" fmla="*/ 18 w 18"/>
                <a:gd name="T9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8" h="91"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6" y="90"/>
                  </a:moveTo>
                  <a:cubicBezTo>
                    <a:pt x="6" y="90"/>
                    <a:pt x="6" y="90"/>
                    <a:pt x="7" y="91"/>
                  </a:cubicBezTo>
                  <a:cubicBezTo>
                    <a:pt x="6" y="90"/>
                    <a:pt x="6" y="90"/>
                    <a:pt x="6" y="90"/>
                  </a:cubicBezTo>
                  <a:moveTo>
                    <a:pt x="0" y="57"/>
                  </a:moveTo>
                  <a:cubicBezTo>
                    <a:pt x="0" y="69"/>
                    <a:pt x="2" y="80"/>
                    <a:pt x="6" y="90"/>
                  </a:cubicBezTo>
                  <a:cubicBezTo>
                    <a:pt x="2" y="80"/>
                    <a:pt x="0" y="69"/>
                    <a:pt x="0" y="57"/>
                  </a:cubicBezTo>
                  <a:moveTo>
                    <a:pt x="0" y="57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moveTo>
                    <a:pt x="0" y="57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moveTo>
                    <a:pt x="0" y="56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5"/>
                  </a:moveTo>
                  <a:cubicBezTo>
                    <a:pt x="0" y="55"/>
                    <a:pt x="0" y="55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55"/>
                    <a:pt x="0" y="55"/>
                    <a:pt x="0" y="55"/>
                  </a:cubicBezTo>
                  <a:moveTo>
                    <a:pt x="18" y="0"/>
                  </a:moveTo>
                  <a:cubicBezTo>
                    <a:pt x="7" y="15"/>
                    <a:pt x="0" y="35"/>
                    <a:pt x="0" y="55"/>
                  </a:cubicBezTo>
                  <a:cubicBezTo>
                    <a:pt x="0" y="35"/>
                    <a:pt x="7" y="15"/>
                    <a:pt x="18" y="0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93" name="Forma libre 59"/>
            <p:cNvSpPr>
              <a:spLocks/>
            </p:cNvSpPr>
            <p:nvPr/>
          </p:nvSpPr>
          <p:spPr bwMode="auto">
            <a:xfrm>
              <a:off x="3810000" y="4666053"/>
              <a:ext cx="190500" cy="428625"/>
            </a:xfrm>
            <a:custGeom>
              <a:avLst/>
              <a:gdLst>
                <a:gd name="T0" fmla="*/ 49 w 78"/>
                <a:gd name="T1" fmla="*/ 0 h 175"/>
                <a:gd name="T2" fmla="*/ 18 w 78"/>
                <a:gd name="T3" fmla="*/ 27 h 175"/>
                <a:gd name="T4" fmla="*/ 18 w 78"/>
                <a:gd name="T5" fmla="*/ 27 h 175"/>
                <a:gd name="T6" fmla="*/ 18 w 78"/>
                <a:gd name="T7" fmla="*/ 27 h 175"/>
                <a:gd name="T8" fmla="*/ 18 w 78"/>
                <a:gd name="T9" fmla="*/ 27 h 175"/>
                <a:gd name="T10" fmla="*/ 18 w 78"/>
                <a:gd name="T11" fmla="*/ 27 h 175"/>
                <a:gd name="T12" fmla="*/ 0 w 78"/>
                <a:gd name="T13" fmla="*/ 82 h 175"/>
                <a:gd name="T14" fmla="*/ 0 w 78"/>
                <a:gd name="T15" fmla="*/ 82 h 175"/>
                <a:gd name="T16" fmla="*/ 0 w 78"/>
                <a:gd name="T17" fmla="*/ 83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3 h 175"/>
                <a:gd name="T26" fmla="*/ 0 w 78"/>
                <a:gd name="T27" fmla="*/ 83 h 175"/>
                <a:gd name="T28" fmla="*/ 0 w 78"/>
                <a:gd name="T29" fmla="*/ 83 h 175"/>
                <a:gd name="T30" fmla="*/ 0 w 78"/>
                <a:gd name="T31" fmla="*/ 83 h 175"/>
                <a:gd name="T32" fmla="*/ 0 w 78"/>
                <a:gd name="T33" fmla="*/ 84 h 175"/>
                <a:gd name="T34" fmla="*/ 0 w 78"/>
                <a:gd name="T35" fmla="*/ 84 h 175"/>
                <a:gd name="T36" fmla="*/ 0 w 78"/>
                <a:gd name="T37" fmla="*/ 84 h 175"/>
                <a:gd name="T38" fmla="*/ 0 w 78"/>
                <a:gd name="T39" fmla="*/ 84 h 175"/>
                <a:gd name="T40" fmla="*/ 0 w 78"/>
                <a:gd name="T41" fmla="*/ 84 h 175"/>
                <a:gd name="T42" fmla="*/ 0 w 78"/>
                <a:gd name="T43" fmla="*/ 84 h 175"/>
                <a:gd name="T44" fmla="*/ 6 w 78"/>
                <a:gd name="T45" fmla="*/ 117 h 175"/>
                <a:gd name="T46" fmla="*/ 6 w 78"/>
                <a:gd name="T47" fmla="*/ 117 h 175"/>
                <a:gd name="T48" fmla="*/ 7 w 78"/>
                <a:gd name="T49" fmla="*/ 118 h 175"/>
                <a:gd name="T50" fmla="*/ 7 w 78"/>
                <a:gd name="T51" fmla="*/ 118 h 175"/>
                <a:gd name="T52" fmla="*/ 7 w 78"/>
                <a:gd name="T53" fmla="*/ 118 h 175"/>
                <a:gd name="T54" fmla="*/ 7 w 78"/>
                <a:gd name="T55" fmla="*/ 118 h 175"/>
                <a:gd name="T56" fmla="*/ 7 w 78"/>
                <a:gd name="T57" fmla="*/ 118 h 175"/>
                <a:gd name="T58" fmla="*/ 7 w 78"/>
                <a:gd name="T59" fmla="*/ 118 h 175"/>
                <a:gd name="T60" fmla="*/ 7 w 78"/>
                <a:gd name="T61" fmla="*/ 118 h 175"/>
                <a:gd name="T62" fmla="*/ 7 w 78"/>
                <a:gd name="T63" fmla="*/ 118 h 175"/>
                <a:gd name="T64" fmla="*/ 7 w 78"/>
                <a:gd name="T65" fmla="*/ 118 h 175"/>
                <a:gd name="T66" fmla="*/ 78 w 78"/>
                <a:gd name="T67" fmla="*/ 175 h 175"/>
                <a:gd name="T68" fmla="*/ 46 w 78"/>
                <a:gd name="T69" fmla="*/ 153 h 175"/>
                <a:gd name="T70" fmla="*/ 19 w 78"/>
                <a:gd name="T71" fmla="*/ 106 h 175"/>
                <a:gd name="T72" fmla="*/ 15 w 78"/>
                <a:gd name="T73" fmla="*/ 78 h 175"/>
                <a:gd name="T74" fmla="*/ 15 w 78"/>
                <a:gd name="T75" fmla="*/ 77 h 175"/>
                <a:gd name="T76" fmla="*/ 30 w 78"/>
                <a:gd name="T77" fmla="*/ 24 h 175"/>
                <a:gd name="T78" fmla="*/ 46 w 78"/>
                <a:gd name="T79" fmla="*/ 3 h 175"/>
                <a:gd name="T80" fmla="*/ 49 w 78"/>
                <a:gd name="T81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37" y="7"/>
                    <a:pt x="27" y="16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7" y="42"/>
                    <a:pt x="0" y="6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96"/>
                    <a:pt x="2" y="107"/>
                    <a:pt x="6" y="117"/>
                  </a:cubicBezTo>
                  <a:cubicBezTo>
                    <a:pt x="6" y="117"/>
                    <a:pt x="6" y="117"/>
                    <a:pt x="6" y="117"/>
                  </a:cubicBezTo>
                  <a:cubicBezTo>
                    <a:pt x="6" y="117"/>
                    <a:pt x="6" y="117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19" y="148"/>
                    <a:pt x="46" y="170"/>
                    <a:pt x="78" y="175"/>
                  </a:cubicBezTo>
                  <a:cubicBezTo>
                    <a:pt x="66" y="170"/>
                    <a:pt x="55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1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94" name="Rectángulo 60"/>
            <p:cNvSpPr>
              <a:spLocks noChangeArrowheads="1"/>
            </p:cNvSpPr>
            <p:nvPr/>
          </p:nvSpPr>
          <p:spPr bwMode="auto">
            <a:xfrm>
              <a:off x="3967163" y="4769241"/>
              <a:ext cx="139700" cy="18573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195" name="Rectángulo 61"/>
            <p:cNvSpPr>
              <a:spLocks noChangeArrowheads="1"/>
            </p:cNvSpPr>
            <p:nvPr/>
          </p:nvSpPr>
          <p:spPr bwMode="auto">
            <a:xfrm>
              <a:off x="3911600" y="4672403"/>
              <a:ext cx="262892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10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198" name="Forma libre 64"/>
          <p:cNvSpPr>
            <a:spLocks noEditPoints="1"/>
          </p:cNvSpPr>
          <p:nvPr/>
        </p:nvSpPr>
        <p:spPr bwMode="auto">
          <a:xfrm>
            <a:off x="3281363" y="5326453"/>
            <a:ext cx="17463" cy="168275"/>
          </a:xfrm>
          <a:custGeom>
            <a:avLst/>
            <a:gdLst>
              <a:gd name="T0" fmla="*/ 7 w 7"/>
              <a:gd name="T1" fmla="*/ 69 h 69"/>
              <a:gd name="T2" fmla="*/ 7 w 7"/>
              <a:gd name="T3" fmla="*/ 69 h 69"/>
              <a:gd name="T4" fmla="*/ 7 w 7"/>
              <a:gd name="T5" fmla="*/ 69 h 69"/>
              <a:gd name="T6" fmla="*/ 7 w 7"/>
              <a:gd name="T7" fmla="*/ 68 h 69"/>
              <a:gd name="T8" fmla="*/ 6 w 7"/>
              <a:gd name="T9" fmla="*/ 67 h 69"/>
              <a:gd name="T10" fmla="*/ 6 w 7"/>
              <a:gd name="T11" fmla="*/ 66 h 69"/>
              <a:gd name="T12" fmla="*/ 6 w 7"/>
              <a:gd name="T13" fmla="*/ 66 h 69"/>
              <a:gd name="T14" fmla="*/ 6 w 7"/>
              <a:gd name="T15" fmla="*/ 66 h 69"/>
              <a:gd name="T16" fmla="*/ 6 w 7"/>
              <a:gd name="T17" fmla="*/ 66 h 69"/>
              <a:gd name="T18" fmla="*/ 5 w 7"/>
              <a:gd name="T19" fmla="*/ 65 h 69"/>
              <a:gd name="T20" fmla="*/ 5 w 7"/>
              <a:gd name="T21" fmla="*/ 65 h 69"/>
              <a:gd name="T22" fmla="*/ 5 w 7"/>
              <a:gd name="T23" fmla="*/ 65 h 69"/>
              <a:gd name="T24" fmla="*/ 5 w 7"/>
              <a:gd name="T25" fmla="*/ 64 h 69"/>
              <a:gd name="T26" fmla="*/ 5 w 7"/>
              <a:gd name="T27" fmla="*/ 64 h 69"/>
              <a:gd name="T28" fmla="*/ 5 w 7"/>
              <a:gd name="T29" fmla="*/ 63 h 69"/>
              <a:gd name="T30" fmla="*/ 5 w 7"/>
              <a:gd name="T31" fmla="*/ 63 h 69"/>
              <a:gd name="T32" fmla="*/ 5 w 7"/>
              <a:gd name="T33" fmla="*/ 63 h 69"/>
              <a:gd name="T34" fmla="*/ 5 w 7"/>
              <a:gd name="T35" fmla="*/ 62 h 69"/>
              <a:gd name="T36" fmla="*/ 4 w 7"/>
              <a:gd name="T37" fmla="*/ 62 h 69"/>
              <a:gd name="T38" fmla="*/ 4 w 7"/>
              <a:gd name="T39" fmla="*/ 62 h 69"/>
              <a:gd name="T40" fmla="*/ 4 w 7"/>
              <a:gd name="T41" fmla="*/ 61 h 69"/>
              <a:gd name="T42" fmla="*/ 4 w 7"/>
              <a:gd name="T43" fmla="*/ 60 h 69"/>
              <a:gd name="T44" fmla="*/ 4 w 7"/>
              <a:gd name="T45" fmla="*/ 60 h 69"/>
              <a:gd name="T46" fmla="*/ 4 w 7"/>
              <a:gd name="T47" fmla="*/ 60 h 69"/>
              <a:gd name="T48" fmla="*/ 4 w 7"/>
              <a:gd name="T49" fmla="*/ 60 h 69"/>
              <a:gd name="T50" fmla="*/ 4 w 7"/>
              <a:gd name="T51" fmla="*/ 59 h 69"/>
              <a:gd name="T52" fmla="*/ 4 w 7"/>
              <a:gd name="T53" fmla="*/ 59 h 69"/>
              <a:gd name="T54" fmla="*/ 3 w 7"/>
              <a:gd name="T55" fmla="*/ 59 h 69"/>
              <a:gd name="T56" fmla="*/ 3 w 7"/>
              <a:gd name="T57" fmla="*/ 57 h 69"/>
              <a:gd name="T58" fmla="*/ 3 w 7"/>
              <a:gd name="T59" fmla="*/ 57 h 69"/>
              <a:gd name="T60" fmla="*/ 3 w 7"/>
              <a:gd name="T61" fmla="*/ 56 h 69"/>
              <a:gd name="T62" fmla="*/ 3 w 7"/>
              <a:gd name="T63" fmla="*/ 56 h 69"/>
              <a:gd name="T64" fmla="*/ 3 w 7"/>
              <a:gd name="T65" fmla="*/ 56 h 69"/>
              <a:gd name="T66" fmla="*/ 0 w 7"/>
              <a:gd name="T67" fmla="*/ 40 h 69"/>
              <a:gd name="T68" fmla="*/ 0 w 7"/>
              <a:gd name="T69" fmla="*/ 40 h 69"/>
              <a:gd name="T70" fmla="*/ 0 w 7"/>
              <a:gd name="T71" fmla="*/ 40 h 69"/>
              <a:gd name="T72" fmla="*/ 0 w 7"/>
              <a:gd name="T73" fmla="*/ 40 h 69"/>
              <a:gd name="T74" fmla="*/ 0 w 7"/>
              <a:gd name="T75" fmla="*/ 39 h 69"/>
              <a:gd name="T76" fmla="*/ 0 w 7"/>
              <a:gd name="T77" fmla="*/ 39 h 69"/>
              <a:gd name="T78" fmla="*/ 0 w 7"/>
              <a:gd name="T79" fmla="*/ 39 h 69"/>
              <a:gd name="T80" fmla="*/ 0 w 7"/>
              <a:gd name="T81" fmla="*/ 38 h 69"/>
              <a:gd name="T82" fmla="*/ 0 w 7"/>
              <a:gd name="T83" fmla="*/ 38 h 69"/>
              <a:gd name="T84" fmla="*/ 0 w 7"/>
              <a:gd name="T85" fmla="*/ 38 h 69"/>
              <a:gd name="T86" fmla="*/ 7 w 7"/>
              <a:gd name="T87" fmla="*/ 0 h 69"/>
              <a:gd name="T88" fmla="*/ 7 w 7"/>
              <a:gd name="T89" fmla="*/ 0 h 69"/>
              <a:gd name="T90" fmla="*/ 7 w 7"/>
              <a:gd name="T91" fmla="*/ 0 h 69"/>
              <a:gd name="T92" fmla="*/ 7 w 7"/>
              <a:gd name="T93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" h="69">
                <a:moveTo>
                  <a:pt x="7" y="69"/>
                </a:moveTo>
                <a:cubicBezTo>
                  <a:pt x="7" y="69"/>
                  <a:pt x="7" y="69"/>
                  <a:pt x="7" y="69"/>
                </a:cubicBezTo>
                <a:cubicBezTo>
                  <a:pt x="7" y="69"/>
                  <a:pt x="7" y="69"/>
                  <a:pt x="7" y="69"/>
                </a:cubicBezTo>
                <a:moveTo>
                  <a:pt x="7" y="69"/>
                </a:moveTo>
                <a:cubicBezTo>
                  <a:pt x="7" y="69"/>
                  <a:pt x="7" y="69"/>
                  <a:pt x="7" y="69"/>
                </a:cubicBezTo>
                <a:cubicBezTo>
                  <a:pt x="7" y="69"/>
                  <a:pt x="7" y="69"/>
                  <a:pt x="7" y="69"/>
                </a:cubicBezTo>
                <a:moveTo>
                  <a:pt x="7" y="69"/>
                </a:moveTo>
                <a:cubicBezTo>
                  <a:pt x="7" y="69"/>
                  <a:pt x="7" y="69"/>
                  <a:pt x="7" y="69"/>
                </a:cubicBezTo>
                <a:cubicBezTo>
                  <a:pt x="7" y="69"/>
                  <a:pt x="7" y="69"/>
                  <a:pt x="7" y="69"/>
                </a:cubicBezTo>
                <a:moveTo>
                  <a:pt x="7" y="68"/>
                </a:moveTo>
                <a:cubicBezTo>
                  <a:pt x="7" y="68"/>
                  <a:pt x="7" y="68"/>
                  <a:pt x="7" y="68"/>
                </a:cubicBezTo>
                <a:cubicBezTo>
                  <a:pt x="7" y="68"/>
                  <a:pt x="7" y="68"/>
                  <a:pt x="7" y="68"/>
                </a:cubicBezTo>
                <a:moveTo>
                  <a:pt x="6" y="67"/>
                </a:moveTo>
                <a:cubicBezTo>
                  <a:pt x="6" y="67"/>
                  <a:pt x="6" y="67"/>
                  <a:pt x="6" y="67"/>
                </a:cubicBezTo>
                <a:cubicBezTo>
                  <a:pt x="6" y="67"/>
                  <a:pt x="6" y="67"/>
                  <a:pt x="6" y="67"/>
                </a:cubicBezTo>
                <a:moveTo>
                  <a:pt x="6" y="66"/>
                </a:moveTo>
                <a:cubicBezTo>
                  <a:pt x="6" y="66"/>
                  <a:pt x="6" y="66"/>
                  <a:pt x="6" y="66"/>
                </a:cubicBezTo>
                <a:cubicBezTo>
                  <a:pt x="6" y="66"/>
                  <a:pt x="6" y="66"/>
                  <a:pt x="6" y="66"/>
                </a:cubicBezTo>
                <a:moveTo>
                  <a:pt x="6" y="66"/>
                </a:moveTo>
                <a:cubicBezTo>
                  <a:pt x="6" y="66"/>
                  <a:pt x="6" y="66"/>
                  <a:pt x="6" y="66"/>
                </a:cubicBezTo>
                <a:cubicBezTo>
                  <a:pt x="6" y="66"/>
                  <a:pt x="6" y="66"/>
                  <a:pt x="6" y="66"/>
                </a:cubicBezTo>
                <a:moveTo>
                  <a:pt x="6" y="66"/>
                </a:moveTo>
                <a:cubicBezTo>
                  <a:pt x="6" y="66"/>
                  <a:pt x="6" y="66"/>
                  <a:pt x="6" y="66"/>
                </a:cubicBezTo>
                <a:cubicBezTo>
                  <a:pt x="6" y="66"/>
                  <a:pt x="6" y="66"/>
                  <a:pt x="6" y="66"/>
                </a:cubicBezTo>
                <a:moveTo>
                  <a:pt x="6" y="66"/>
                </a:moveTo>
                <a:cubicBezTo>
                  <a:pt x="6" y="66"/>
                  <a:pt x="6" y="66"/>
                  <a:pt x="6" y="66"/>
                </a:cubicBezTo>
                <a:cubicBezTo>
                  <a:pt x="6" y="66"/>
                  <a:pt x="6" y="66"/>
                  <a:pt x="6" y="66"/>
                </a:cubicBezTo>
                <a:moveTo>
                  <a:pt x="5" y="65"/>
                </a:moveTo>
                <a:cubicBezTo>
                  <a:pt x="5" y="65"/>
                  <a:pt x="6" y="65"/>
                  <a:pt x="6" y="66"/>
                </a:cubicBezTo>
                <a:cubicBezTo>
                  <a:pt x="6" y="65"/>
                  <a:pt x="5" y="65"/>
                  <a:pt x="5" y="65"/>
                </a:cubicBezTo>
                <a:moveTo>
                  <a:pt x="5" y="65"/>
                </a:moveTo>
                <a:cubicBezTo>
                  <a:pt x="5" y="65"/>
                  <a:pt x="5" y="65"/>
                  <a:pt x="5" y="65"/>
                </a:cubicBezTo>
                <a:cubicBezTo>
                  <a:pt x="5" y="65"/>
                  <a:pt x="5" y="65"/>
                  <a:pt x="5" y="65"/>
                </a:cubicBezTo>
                <a:moveTo>
                  <a:pt x="5" y="65"/>
                </a:moveTo>
                <a:cubicBezTo>
                  <a:pt x="5" y="65"/>
                  <a:pt x="5" y="65"/>
                  <a:pt x="5" y="65"/>
                </a:cubicBezTo>
                <a:cubicBezTo>
                  <a:pt x="5" y="65"/>
                  <a:pt x="5" y="65"/>
                  <a:pt x="5" y="65"/>
                </a:cubicBezTo>
                <a:moveTo>
                  <a:pt x="5" y="64"/>
                </a:moveTo>
                <a:cubicBezTo>
                  <a:pt x="5" y="64"/>
                  <a:pt x="5" y="64"/>
                  <a:pt x="5" y="64"/>
                </a:cubicBezTo>
                <a:cubicBezTo>
                  <a:pt x="5" y="64"/>
                  <a:pt x="5" y="64"/>
                  <a:pt x="5" y="64"/>
                </a:cubicBezTo>
                <a:moveTo>
                  <a:pt x="5" y="64"/>
                </a:moveTo>
                <a:cubicBezTo>
                  <a:pt x="5" y="64"/>
                  <a:pt x="5" y="64"/>
                  <a:pt x="5" y="64"/>
                </a:cubicBezTo>
                <a:cubicBezTo>
                  <a:pt x="5" y="64"/>
                  <a:pt x="5" y="64"/>
                  <a:pt x="5" y="64"/>
                </a:cubicBezTo>
                <a:moveTo>
                  <a:pt x="5" y="63"/>
                </a:move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3"/>
                </a:cubicBezTo>
                <a:moveTo>
                  <a:pt x="5" y="63"/>
                </a:move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3"/>
                </a:cubicBezTo>
                <a:moveTo>
                  <a:pt x="5" y="63"/>
                </a:move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3"/>
                </a:cubicBezTo>
                <a:moveTo>
                  <a:pt x="5" y="62"/>
                </a:move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2"/>
                </a:cubicBezTo>
                <a:moveTo>
                  <a:pt x="4" y="62"/>
                </a:moveTo>
                <a:cubicBezTo>
                  <a:pt x="4" y="62"/>
                  <a:pt x="4" y="62"/>
                  <a:pt x="4" y="62"/>
                </a:cubicBezTo>
                <a:cubicBezTo>
                  <a:pt x="4" y="62"/>
                  <a:pt x="4" y="62"/>
                  <a:pt x="4" y="62"/>
                </a:cubicBezTo>
                <a:moveTo>
                  <a:pt x="4" y="62"/>
                </a:moveTo>
                <a:cubicBezTo>
                  <a:pt x="4" y="62"/>
                  <a:pt x="4" y="62"/>
                  <a:pt x="4" y="62"/>
                </a:cubicBezTo>
                <a:cubicBezTo>
                  <a:pt x="4" y="62"/>
                  <a:pt x="4" y="62"/>
                  <a:pt x="4" y="62"/>
                </a:cubicBezTo>
                <a:moveTo>
                  <a:pt x="4" y="61"/>
                </a:moveTo>
                <a:cubicBezTo>
                  <a:pt x="4" y="61"/>
                  <a:pt x="4" y="61"/>
                  <a:pt x="4" y="61"/>
                </a:cubicBezTo>
                <a:cubicBezTo>
                  <a:pt x="4" y="61"/>
                  <a:pt x="4" y="61"/>
                  <a:pt x="4" y="61"/>
                </a:cubicBezTo>
                <a:moveTo>
                  <a:pt x="4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60"/>
                  <a:pt x="4" y="60"/>
                  <a:pt x="4" y="60"/>
                </a:cubicBezTo>
                <a:moveTo>
                  <a:pt x="4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60"/>
                  <a:pt x="4" y="60"/>
                  <a:pt x="4" y="60"/>
                </a:cubicBezTo>
                <a:moveTo>
                  <a:pt x="4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60"/>
                  <a:pt x="4" y="60"/>
                  <a:pt x="4" y="60"/>
                </a:cubicBezTo>
                <a:moveTo>
                  <a:pt x="4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60"/>
                  <a:pt x="4" y="60"/>
                  <a:pt x="4" y="60"/>
                </a:cubicBezTo>
                <a:moveTo>
                  <a:pt x="4" y="59"/>
                </a:moveTo>
                <a:cubicBezTo>
                  <a:pt x="4" y="59"/>
                  <a:pt x="4" y="59"/>
                  <a:pt x="4" y="59"/>
                </a:cubicBezTo>
                <a:cubicBezTo>
                  <a:pt x="4" y="59"/>
                  <a:pt x="4" y="59"/>
                  <a:pt x="4" y="59"/>
                </a:cubicBezTo>
                <a:moveTo>
                  <a:pt x="4" y="59"/>
                </a:moveTo>
                <a:cubicBezTo>
                  <a:pt x="4" y="59"/>
                  <a:pt x="4" y="59"/>
                  <a:pt x="4" y="59"/>
                </a:cubicBezTo>
                <a:cubicBezTo>
                  <a:pt x="4" y="59"/>
                  <a:pt x="4" y="59"/>
                  <a:pt x="4" y="59"/>
                </a:cubicBezTo>
                <a:moveTo>
                  <a:pt x="3" y="59"/>
                </a:moveTo>
                <a:cubicBezTo>
                  <a:pt x="3" y="59"/>
                  <a:pt x="3" y="59"/>
                  <a:pt x="3" y="59"/>
                </a:cubicBezTo>
                <a:cubicBezTo>
                  <a:pt x="3" y="59"/>
                  <a:pt x="3" y="59"/>
                  <a:pt x="3" y="59"/>
                </a:cubicBezTo>
                <a:moveTo>
                  <a:pt x="3" y="57"/>
                </a:moveTo>
                <a:cubicBezTo>
                  <a:pt x="3" y="57"/>
                  <a:pt x="3" y="57"/>
                  <a:pt x="3" y="57"/>
                </a:cubicBezTo>
                <a:cubicBezTo>
                  <a:pt x="3" y="57"/>
                  <a:pt x="3" y="57"/>
                  <a:pt x="3" y="57"/>
                </a:cubicBezTo>
                <a:moveTo>
                  <a:pt x="3" y="57"/>
                </a:moveTo>
                <a:cubicBezTo>
                  <a:pt x="3" y="57"/>
                  <a:pt x="3" y="57"/>
                  <a:pt x="3" y="57"/>
                </a:cubicBezTo>
                <a:cubicBezTo>
                  <a:pt x="3" y="57"/>
                  <a:pt x="3" y="57"/>
                  <a:pt x="3" y="57"/>
                </a:cubicBezTo>
                <a:moveTo>
                  <a:pt x="3" y="56"/>
                </a:moveTo>
                <a:cubicBezTo>
                  <a:pt x="3" y="56"/>
                  <a:pt x="3" y="57"/>
                  <a:pt x="3" y="57"/>
                </a:cubicBezTo>
                <a:cubicBezTo>
                  <a:pt x="3" y="57"/>
                  <a:pt x="3" y="56"/>
                  <a:pt x="3" y="56"/>
                </a:cubicBezTo>
                <a:moveTo>
                  <a:pt x="3" y="56"/>
                </a:moveTo>
                <a:cubicBezTo>
                  <a:pt x="3" y="56"/>
                  <a:pt x="3" y="56"/>
                  <a:pt x="3" y="56"/>
                </a:cubicBezTo>
                <a:cubicBezTo>
                  <a:pt x="3" y="56"/>
                  <a:pt x="3" y="56"/>
                  <a:pt x="3" y="56"/>
                </a:cubicBezTo>
                <a:moveTo>
                  <a:pt x="3" y="56"/>
                </a:moveTo>
                <a:cubicBezTo>
                  <a:pt x="3" y="56"/>
                  <a:pt x="3" y="56"/>
                  <a:pt x="3" y="56"/>
                </a:cubicBezTo>
                <a:cubicBezTo>
                  <a:pt x="3" y="56"/>
                  <a:pt x="3" y="56"/>
                  <a:pt x="3" y="56"/>
                </a:cubicBezTo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moveTo>
                  <a:pt x="0" y="39"/>
                </a:moveTo>
                <a:cubicBezTo>
                  <a:pt x="0" y="39"/>
                  <a:pt x="0" y="39"/>
                  <a:pt x="0" y="39"/>
                </a:cubicBezTo>
                <a:cubicBezTo>
                  <a:pt x="0" y="39"/>
                  <a:pt x="0" y="39"/>
                  <a:pt x="0" y="39"/>
                </a:cubicBezTo>
                <a:moveTo>
                  <a:pt x="0" y="39"/>
                </a:moveTo>
                <a:cubicBezTo>
                  <a:pt x="0" y="39"/>
                  <a:pt x="0" y="39"/>
                  <a:pt x="0" y="39"/>
                </a:cubicBezTo>
                <a:cubicBezTo>
                  <a:pt x="0" y="39"/>
                  <a:pt x="0" y="39"/>
                  <a:pt x="0" y="39"/>
                </a:cubicBezTo>
                <a:moveTo>
                  <a:pt x="0" y="39"/>
                </a:moveTo>
                <a:cubicBezTo>
                  <a:pt x="0" y="39"/>
                  <a:pt x="0" y="39"/>
                  <a:pt x="0" y="39"/>
                </a:cubicBezTo>
                <a:cubicBezTo>
                  <a:pt x="0" y="39"/>
                  <a:pt x="0" y="39"/>
                  <a:pt x="0" y="39"/>
                </a:cubicBezTo>
                <a:moveTo>
                  <a:pt x="0" y="38"/>
                </a:moveTo>
                <a:cubicBezTo>
                  <a:pt x="0" y="38"/>
                  <a:pt x="0" y="39"/>
                  <a:pt x="0" y="39"/>
                </a:cubicBezTo>
                <a:cubicBezTo>
                  <a:pt x="0" y="39"/>
                  <a:pt x="0" y="38"/>
                  <a:pt x="0" y="38"/>
                </a:cubicBezTo>
                <a:moveTo>
                  <a:pt x="0" y="38"/>
                </a:moveTo>
                <a:cubicBezTo>
                  <a:pt x="0" y="38"/>
                  <a:pt x="0" y="38"/>
                  <a:pt x="0" y="38"/>
                </a:cubicBezTo>
                <a:cubicBezTo>
                  <a:pt x="0" y="38"/>
                  <a:pt x="0" y="38"/>
                  <a:pt x="0" y="38"/>
                </a:cubicBezTo>
                <a:moveTo>
                  <a:pt x="0" y="38"/>
                </a:moveTo>
                <a:cubicBezTo>
                  <a:pt x="0" y="38"/>
                  <a:pt x="0" y="38"/>
                  <a:pt x="0" y="38"/>
                </a:cubicBezTo>
                <a:cubicBezTo>
                  <a:pt x="0" y="38"/>
                  <a:pt x="0" y="38"/>
                  <a:pt x="0" y="38"/>
                </a:cubicBezTo>
                <a:moveTo>
                  <a:pt x="7" y="0"/>
                </a:moveTo>
                <a:cubicBezTo>
                  <a:pt x="2" y="12"/>
                  <a:pt x="0" y="24"/>
                  <a:pt x="0" y="38"/>
                </a:cubicBezTo>
                <a:cubicBezTo>
                  <a:pt x="0" y="24"/>
                  <a:pt x="2" y="12"/>
                  <a:pt x="7" y="0"/>
                </a:cubicBezTo>
                <a:moveTo>
                  <a:pt x="7" y="0"/>
                </a:move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moveTo>
                  <a:pt x="7" y="0"/>
                </a:move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moveTo>
                  <a:pt x="7" y="0"/>
                </a:move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04" name="Forma libre 70"/>
          <p:cNvSpPr>
            <a:spLocks noEditPoints="1"/>
          </p:cNvSpPr>
          <p:nvPr/>
        </p:nvSpPr>
        <p:spPr bwMode="auto">
          <a:xfrm>
            <a:off x="1763713" y="2859478"/>
            <a:ext cx="1588" cy="55563"/>
          </a:xfrm>
          <a:custGeom>
            <a:avLst/>
            <a:gdLst>
              <a:gd name="T0" fmla="*/ 1 w 1"/>
              <a:gd name="T1" fmla="*/ 23 h 23"/>
              <a:gd name="T2" fmla="*/ 1 w 1"/>
              <a:gd name="T3" fmla="*/ 22 h 23"/>
              <a:gd name="T4" fmla="*/ 1 w 1"/>
              <a:gd name="T5" fmla="*/ 22 h 23"/>
              <a:gd name="T6" fmla="*/ 1 w 1"/>
              <a:gd name="T7" fmla="*/ 21 h 23"/>
              <a:gd name="T8" fmla="*/ 1 w 1"/>
              <a:gd name="T9" fmla="*/ 20 h 23"/>
              <a:gd name="T10" fmla="*/ 1 w 1"/>
              <a:gd name="T11" fmla="*/ 20 h 23"/>
              <a:gd name="T12" fmla="*/ 0 w 1"/>
              <a:gd name="T13" fmla="*/ 20 h 23"/>
              <a:gd name="T14" fmla="*/ 0 w 1"/>
              <a:gd name="T15" fmla="*/ 19 h 23"/>
              <a:gd name="T16" fmla="*/ 0 w 1"/>
              <a:gd name="T17" fmla="*/ 19 h 23"/>
              <a:gd name="T18" fmla="*/ 0 w 1"/>
              <a:gd name="T19" fmla="*/ 18 h 23"/>
              <a:gd name="T20" fmla="*/ 0 w 1"/>
              <a:gd name="T21" fmla="*/ 18 h 23"/>
              <a:gd name="T22" fmla="*/ 0 w 1"/>
              <a:gd name="T23" fmla="*/ 18 h 23"/>
              <a:gd name="T24" fmla="*/ 0 w 1"/>
              <a:gd name="T25" fmla="*/ 17 h 23"/>
              <a:gd name="T26" fmla="*/ 0 w 1"/>
              <a:gd name="T27" fmla="*/ 17 h 23"/>
              <a:gd name="T28" fmla="*/ 0 w 1"/>
              <a:gd name="T29" fmla="*/ 17 h 23"/>
              <a:gd name="T30" fmla="*/ 0 w 1"/>
              <a:gd name="T31" fmla="*/ 16 h 23"/>
              <a:gd name="T32" fmla="*/ 0 w 1"/>
              <a:gd name="T33" fmla="*/ 16 h 23"/>
              <a:gd name="T34" fmla="*/ 0 w 1"/>
              <a:gd name="T35" fmla="*/ 15 h 23"/>
              <a:gd name="T36" fmla="*/ 0 w 1"/>
              <a:gd name="T37" fmla="*/ 15 h 23"/>
              <a:gd name="T38" fmla="*/ 0 w 1"/>
              <a:gd name="T39" fmla="*/ 15 h 23"/>
              <a:gd name="T40" fmla="*/ 0 w 1"/>
              <a:gd name="T41" fmla="*/ 14 h 23"/>
              <a:gd name="T42" fmla="*/ 0 w 1"/>
              <a:gd name="T43" fmla="*/ 14 h 23"/>
              <a:gd name="T44" fmla="*/ 0 w 1"/>
              <a:gd name="T45" fmla="*/ 13 h 23"/>
              <a:gd name="T46" fmla="*/ 0 w 1"/>
              <a:gd name="T47" fmla="*/ 13 h 23"/>
              <a:gd name="T48" fmla="*/ 0 w 1"/>
              <a:gd name="T49" fmla="*/ 12 h 23"/>
              <a:gd name="T50" fmla="*/ 0 w 1"/>
              <a:gd name="T51" fmla="*/ 12 h 23"/>
              <a:gd name="T52" fmla="*/ 0 w 1"/>
              <a:gd name="T53" fmla="*/ 12 h 23"/>
              <a:gd name="T54" fmla="*/ 0 w 1"/>
              <a:gd name="T55" fmla="*/ 11 h 23"/>
              <a:gd name="T56" fmla="*/ 0 w 1"/>
              <a:gd name="T57" fmla="*/ 11 h 23"/>
              <a:gd name="T58" fmla="*/ 0 w 1"/>
              <a:gd name="T59" fmla="*/ 11 h 23"/>
              <a:gd name="T60" fmla="*/ 0 w 1"/>
              <a:gd name="T61" fmla="*/ 10 h 23"/>
              <a:gd name="T62" fmla="*/ 0 w 1"/>
              <a:gd name="T63" fmla="*/ 10 h 23"/>
              <a:gd name="T64" fmla="*/ 0 w 1"/>
              <a:gd name="T65" fmla="*/ 9 h 23"/>
              <a:gd name="T66" fmla="*/ 0 w 1"/>
              <a:gd name="T67" fmla="*/ 9 h 23"/>
              <a:gd name="T68" fmla="*/ 0 w 1"/>
              <a:gd name="T69" fmla="*/ 9 h 23"/>
              <a:gd name="T70" fmla="*/ 0 w 1"/>
              <a:gd name="T71" fmla="*/ 8 h 23"/>
              <a:gd name="T72" fmla="*/ 0 w 1"/>
              <a:gd name="T73" fmla="*/ 8 h 23"/>
              <a:gd name="T74" fmla="*/ 0 w 1"/>
              <a:gd name="T75" fmla="*/ 8 h 23"/>
              <a:gd name="T76" fmla="*/ 0 w 1"/>
              <a:gd name="T77" fmla="*/ 7 h 23"/>
              <a:gd name="T78" fmla="*/ 0 w 1"/>
              <a:gd name="T79" fmla="*/ 6 h 23"/>
              <a:gd name="T80" fmla="*/ 0 w 1"/>
              <a:gd name="T81" fmla="*/ 6 h 23"/>
              <a:gd name="T82" fmla="*/ 0 w 1"/>
              <a:gd name="T83" fmla="*/ 6 h 23"/>
              <a:gd name="T84" fmla="*/ 0 w 1"/>
              <a:gd name="T85" fmla="*/ 5 h 23"/>
              <a:gd name="T86" fmla="*/ 0 w 1"/>
              <a:gd name="T87" fmla="*/ 5 h 23"/>
              <a:gd name="T88" fmla="*/ 0 w 1"/>
              <a:gd name="T89" fmla="*/ 5 h 23"/>
              <a:gd name="T90" fmla="*/ 0 w 1"/>
              <a:gd name="T91" fmla="*/ 4 h 23"/>
              <a:gd name="T92" fmla="*/ 0 w 1"/>
              <a:gd name="T93" fmla="*/ 4 h 23"/>
              <a:gd name="T94" fmla="*/ 0 w 1"/>
              <a:gd name="T95" fmla="*/ 3 h 23"/>
              <a:gd name="T96" fmla="*/ 0 w 1"/>
              <a:gd name="T97" fmla="*/ 3 h 23"/>
              <a:gd name="T98" fmla="*/ 0 w 1"/>
              <a:gd name="T99" fmla="*/ 3 h 23"/>
              <a:gd name="T100" fmla="*/ 0 w 1"/>
              <a:gd name="T101" fmla="*/ 2 h 23"/>
              <a:gd name="T102" fmla="*/ 0 w 1"/>
              <a:gd name="T103" fmla="*/ 1 h 23"/>
              <a:gd name="T104" fmla="*/ 0 w 1"/>
              <a:gd name="T105" fmla="*/ 1 h 23"/>
              <a:gd name="T106" fmla="*/ 0 w 1"/>
              <a:gd name="T107" fmla="*/ 1 h 23"/>
              <a:gd name="T108" fmla="*/ 0 w 1"/>
              <a:gd name="T109" fmla="*/ 0 h 23"/>
              <a:gd name="T110" fmla="*/ 0 w 1"/>
              <a:gd name="T111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" h="23">
                <a:moveTo>
                  <a:pt x="1" y="23"/>
                </a:moveTo>
                <a:cubicBezTo>
                  <a:pt x="1" y="23"/>
                  <a:pt x="1" y="23"/>
                  <a:pt x="1" y="23"/>
                </a:cubicBezTo>
                <a:cubicBezTo>
                  <a:pt x="1" y="23"/>
                  <a:pt x="1" y="23"/>
                  <a:pt x="1" y="23"/>
                </a:cubicBezTo>
                <a:moveTo>
                  <a:pt x="1" y="23"/>
                </a:moveTo>
                <a:cubicBezTo>
                  <a:pt x="1" y="23"/>
                  <a:pt x="1" y="23"/>
                  <a:pt x="1" y="23"/>
                </a:cubicBezTo>
                <a:cubicBezTo>
                  <a:pt x="1" y="23"/>
                  <a:pt x="1" y="23"/>
                  <a:pt x="1" y="23"/>
                </a:cubicBezTo>
                <a:moveTo>
                  <a:pt x="1" y="22"/>
                </a:moveTo>
                <a:cubicBezTo>
                  <a:pt x="1" y="22"/>
                  <a:pt x="1" y="22"/>
                  <a:pt x="1" y="22"/>
                </a:cubicBezTo>
                <a:cubicBezTo>
                  <a:pt x="1" y="22"/>
                  <a:pt x="1" y="22"/>
                  <a:pt x="1" y="22"/>
                </a:cubicBezTo>
                <a:moveTo>
                  <a:pt x="1" y="22"/>
                </a:moveTo>
                <a:cubicBezTo>
                  <a:pt x="1" y="22"/>
                  <a:pt x="1" y="22"/>
                  <a:pt x="1" y="22"/>
                </a:cubicBezTo>
                <a:cubicBezTo>
                  <a:pt x="1" y="22"/>
                  <a:pt x="1" y="22"/>
                  <a:pt x="1" y="22"/>
                </a:cubicBezTo>
                <a:moveTo>
                  <a:pt x="1" y="21"/>
                </a:moveTo>
                <a:cubicBezTo>
                  <a:pt x="1" y="21"/>
                  <a:pt x="1" y="21"/>
                  <a:pt x="1" y="21"/>
                </a:cubicBezTo>
                <a:cubicBezTo>
                  <a:pt x="1" y="21"/>
                  <a:pt x="1" y="21"/>
                  <a:pt x="1" y="21"/>
                </a:cubicBezTo>
                <a:moveTo>
                  <a:pt x="1" y="21"/>
                </a:moveTo>
                <a:cubicBezTo>
                  <a:pt x="1" y="21"/>
                  <a:pt x="1" y="21"/>
                  <a:pt x="1" y="21"/>
                </a:cubicBezTo>
                <a:cubicBezTo>
                  <a:pt x="1" y="21"/>
                  <a:pt x="1" y="21"/>
                  <a:pt x="1" y="21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7"/>
                </a:moveTo>
                <a:cubicBezTo>
                  <a:pt x="0" y="17"/>
                  <a:pt x="0" y="18"/>
                  <a:pt x="0" y="18"/>
                </a:cubicBezTo>
                <a:cubicBezTo>
                  <a:pt x="0" y="18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5"/>
                </a:moveTo>
                <a:cubicBezTo>
                  <a:pt x="0" y="15"/>
                  <a:pt x="0" y="15"/>
                  <a:pt x="0" y="16"/>
                </a:cubicBezTo>
                <a:cubicBezTo>
                  <a:pt x="0" y="15"/>
                  <a:pt x="0" y="15"/>
                  <a:pt x="0" y="15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4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2"/>
                </a:moveTo>
                <a:cubicBezTo>
                  <a:pt x="0" y="12"/>
                  <a:pt x="0" y="13"/>
                  <a:pt x="0" y="13"/>
                </a:cubicBezTo>
                <a:cubicBezTo>
                  <a:pt x="0" y="13"/>
                  <a:pt x="0" y="12"/>
                  <a:pt x="0" y="12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1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0"/>
                </a:moveTo>
                <a:cubicBezTo>
                  <a:pt x="0" y="10"/>
                  <a:pt x="0" y="10"/>
                  <a:pt x="0" y="11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9"/>
                </a:moveTo>
                <a:cubicBezTo>
                  <a:pt x="0" y="9"/>
                  <a:pt x="0" y="10"/>
                  <a:pt x="0" y="10"/>
                </a:cubicBezTo>
                <a:cubicBezTo>
                  <a:pt x="0" y="10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7"/>
                </a:moveTo>
                <a:cubicBezTo>
                  <a:pt x="0" y="7"/>
                  <a:pt x="0" y="7"/>
                  <a:pt x="0" y="8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6"/>
                </a:moveTo>
                <a:cubicBezTo>
                  <a:pt x="0" y="6"/>
                  <a:pt x="0" y="6"/>
                  <a:pt x="0" y="7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3"/>
                </a:moveTo>
                <a:cubicBezTo>
                  <a:pt x="0" y="3"/>
                  <a:pt x="0" y="4"/>
                  <a:pt x="0" y="4"/>
                </a:cubicBezTo>
                <a:cubicBezTo>
                  <a:pt x="0" y="4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12" name="Forma libre 78"/>
          <p:cNvSpPr>
            <a:spLocks noEditPoints="1"/>
          </p:cNvSpPr>
          <p:nvPr/>
        </p:nvSpPr>
        <p:spPr bwMode="auto">
          <a:xfrm>
            <a:off x="1012825" y="4132653"/>
            <a:ext cx="44450" cy="134938"/>
          </a:xfrm>
          <a:custGeom>
            <a:avLst/>
            <a:gdLst>
              <a:gd name="T0" fmla="*/ 18 w 18"/>
              <a:gd name="T1" fmla="*/ 55 h 55"/>
              <a:gd name="T2" fmla="*/ 18 w 18"/>
              <a:gd name="T3" fmla="*/ 55 h 55"/>
              <a:gd name="T4" fmla="*/ 18 w 18"/>
              <a:gd name="T5" fmla="*/ 55 h 55"/>
              <a:gd name="T6" fmla="*/ 18 w 18"/>
              <a:gd name="T7" fmla="*/ 55 h 55"/>
              <a:gd name="T8" fmla="*/ 18 w 18"/>
              <a:gd name="T9" fmla="*/ 55 h 55"/>
              <a:gd name="T10" fmla="*/ 18 w 18"/>
              <a:gd name="T11" fmla="*/ 55 h 55"/>
              <a:gd name="T12" fmla="*/ 17 w 18"/>
              <a:gd name="T13" fmla="*/ 55 h 55"/>
              <a:gd name="T14" fmla="*/ 18 w 18"/>
              <a:gd name="T15" fmla="*/ 55 h 55"/>
              <a:gd name="T16" fmla="*/ 17 w 18"/>
              <a:gd name="T17" fmla="*/ 55 h 55"/>
              <a:gd name="T18" fmla="*/ 0 w 18"/>
              <a:gd name="T19" fmla="*/ 1 h 55"/>
              <a:gd name="T20" fmla="*/ 17 w 18"/>
              <a:gd name="T21" fmla="*/ 55 h 55"/>
              <a:gd name="T22" fmla="*/ 0 w 18"/>
              <a:gd name="T23" fmla="*/ 1 h 55"/>
              <a:gd name="T24" fmla="*/ 0 w 18"/>
              <a:gd name="T25" fmla="*/ 1 h 55"/>
              <a:gd name="T26" fmla="*/ 0 w 18"/>
              <a:gd name="T27" fmla="*/ 1 h 55"/>
              <a:gd name="T28" fmla="*/ 0 w 18"/>
              <a:gd name="T29" fmla="*/ 1 h 55"/>
              <a:gd name="T30" fmla="*/ 0 w 18"/>
              <a:gd name="T31" fmla="*/ 1 h 55"/>
              <a:gd name="T32" fmla="*/ 0 w 18"/>
              <a:gd name="T33" fmla="*/ 1 h 55"/>
              <a:gd name="T34" fmla="*/ 0 w 18"/>
              <a:gd name="T35" fmla="*/ 1 h 55"/>
              <a:gd name="T36" fmla="*/ 0 w 18"/>
              <a:gd name="T37" fmla="*/ 0 h 55"/>
              <a:gd name="T38" fmla="*/ 0 w 18"/>
              <a:gd name="T39" fmla="*/ 1 h 55"/>
              <a:gd name="T40" fmla="*/ 0 w 18"/>
              <a:gd name="T41" fmla="*/ 1 h 55"/>
              <a:gd name="T42" fmla="*/ 0 w 18"/>
              <a:gd name="T43" fmla="*/ 0 h 55"/>
              <a:gd name="T44" fmla="*/ 0 w 18"/>
              <a:gd name="T45" fmla="*/ 0 h 55"/>
              <a:gd name="T46" fmla="*/ 0 w 18"/>
              <a:gd name="T47" fmla="*/ 0 h 55"/>
              <a:gd name="T48" fmla="*/ 0 w 18"/>
              <a:gd name="T49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" h="55"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7" y="55"/>
                </a:moveTo>
                <a:cubicBezTo>
                  <a:pt x="17" y="55"/>
                  <a:pt x="18" y="55"/>
                  <a:pt x="18" y="55"/>
                </a:cubicBezTo>
                <a:cubicBezTo>
                  <a:pt x="18" y="55"/>
                  <a:pt x="17" y="55"/>
                  <a:pt x="17" y="55"/>
                </a:cubicBezTo>
                <a:moveTo>
                  <a:pt x="0" y="1"/>
                </a:moveTo>
                <a:cubicBezTo>
                  <a:pt x="0" y="21"/>
                  <a:pt x="7" y="40"/>
                  <a:pt x="17" y="55"/>
                </a:cubicBezTo>
                <a:cubicBezTo>
                  <a:pt x="7" y="40"/>
                  <a:pt x="0" y="2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0"/>
                  <a:pt x="0" y="0"/>
                  <a:pt x="0" y="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20" name="Forma libre 86"/>
          <p:cNvSpPr>
            <a:spLocks noEditPoints="1"/>
          </p:cNvSpPr>
          <p:nvPr/>
        </p:nvSpPr>
        <p:spPr bwMode="auto">
          <a:xfrm>
            <a:off x="1724025" y="5348678"/>
            <a:ext cx="9525" cy="117475"/>
          </a:xfrm>
          <a:custGeom>
            <a:avLst/>
            <a:gdLst>
              <a:gd name="T0" fmla="*/ 3 w 4"/>
              <a:gd name="T1" fmla="*/ 47 h 48"/>
              <a:gd name="T2" fmla="*/ 3 w 4"/>
              <a:gd name="T3" fmla="*/ 47 h 48"/>
              <a:gd name="T4" fmla="*/ 2 w 4"/>
              <a:gd name="T5" fmla="*/ 47 h 48"/>
              <a:gd name="T6" fmla="*/ 2 w 4"/>
              <a:gd name="T7" fmla="*/ 46 h 48"/>
              <a:gd name="T8" fmla="*/ 2 w 4"/>
              <a:gd name="T9" fmla="*/ 46 h 48"/>
              <a:gd name="T10" fmla="*/ 0 w 4"/>
              <a:gd name="T11" fmla="*/ 23 h 48"/>
              <a:gd name="T12" fmla="*/ 0 w 4"/>
              <a:gd name="T13" fmla="*/ 22 h 48"/>
              <a:gd name="T14" fmla="*/ 0 w 4"/>
              <a:gd name="T15" fmla="*/ 22 h 48"/>
              <a:gd name="T16" fmla="*/ 0 w 4"/>
              <a:gd name="T17" fmla="*/ 22 h 48"/>
              <a:gd name="T18" fmla="*/ 0 w 4"/>
              <a:gd name="T19" fmla="*/ 22 h 48"/>
              <a:gd name="T20" fmla="*/ 0 w 4"/>
              <a:gd name="T21" fmla="*/ 21 h 48"/>
              <a:gd name="T22" fmla="*/ 0 w 4"/>
              <a:gd name="T23" fmla="*/ 20 h 48"/>
              <a:gd name="T24" fmla="*/ 0 w 4"/>
              <a:gd name="T25" fmla="*/ 20 h 48"/>
              <a:gd name="T26" fmla="*/ 0 w 4"/>
              <a:gd name="T27" fmla="*/ 20 h 48"/>
              <a:gd name="T28" fmla="*/ 0 w 4"/>
              <a:gd name="T29" fmla="*/ 19 h 48"/>
              <a:gd name="T30" fmla="*/ 0 w 4"/>
              <a:gd name="T31" fmla="*/ 19 h 48"/>
              <a:gd name="T32" fmla="*/ 0 w 4"/>
              <a:gd name="T33" fmla="*/ 19 h 48"/>
              <a:gd name="T34" fmla="*/ 0 w 4"/>
              <a:gd name="T35" fmla="*/ 18 h 48"/>
              <a:gd name="T36" fmla="*/ 0 w 4"/>
              <a:gd name="T37" fmla="*/ 18 h 48"/>
              <a:gd name="T38" fmla="*/ 0 w 4"/>
              <a:gd name="T39" fmla="*/ 18 h 48"/>
              <a:gd name="T40" fmla="*/ 1 w 4"/>
              <a:gd name="T41" fmla="*/ 17 h 48"/>
              <a:gd name="T42" fmla="*/ 1 w 4"/>
              <a:gd name="T43" fmla="*/ 17 h 48"/>
              <a:gd name="T44" fmla="*/ 1 w 4"/>
              <a:gd name="T45" fmla="*/ 16 h 48"/>
              <a:gd name="T46" fmla="*/ 1 w 4"/>
              <a:gd name="T47" fmla="*/ 15 h 48"/>
              <a:gd name="T48" fmla="*/ 1 w 4"/>
              <a:gd name="T49" fmla="*/ 15 h 48"/>
              <a:gd name="T50" fmla="*/ 1 w 4"/>
              <a:gd name="T51" fmla="*/ 15 h 48"/>
              <a:gd name="T52" fmla="*/ 1 w 4"/>
              <a:gd name="T53" fmla="*/ 14 h 48"/>
              <a:gd name="T54" fmla="*/ 1 w 4"/>
              <a:gd name="T55" fmla="*/ 14 h 48"/>
              <a:gd name="T56" fmla="*/ 1 w 4"/>
              <a:gd name="T57" fmla="*/ 14 h 48"/>
              <a:gd name="T58" fmla="*/ 1 w 4"/>
              <a:gd name="T59" fmla="*/ 13 h 48"/>
              <a:gd name="T60" fmla="*/ 1 w 4"/>
              <a:gd name="T61" fmla="*/ 13 h 48"/>
              <a:gd name="T62" fmla="*/ 1 w 4"/>
              <a:gd name="T63" fmla="*/ 11 h 48"/>
              <a:gd name="T64" fmla="*/ 1 w 4"/>
              <a:gd name="T65" fmla="*/ 11 h 48"/>
              <a:gd name="T66" fmla="*/ 1 w 4"/>
              <a:gd name="T67" fmla="*/ 11 h 48"/>
              <a:gd name="T68" fmla="*/ 1 w 4"/>
              <a:gd name="T69" fmla="*/ 10 h 48"/>
              <a:gd name="T70" fmla="*/ 1 w 4"/>
              <a:gd name="T71" fmla="*/ 10 h 48"/>
              <a:gd name="T72" fmla="*/ 1 w 4"/>
              <a:gd name="T73" fmla="*/ 10 h 48"/>
              <a:gd name="T74" fmla="*/ 2 w 4"/>
              <a:gd name="T75" fmla="*/ 9 h 48"/>
              <a:gd name="T76" fmla="*/ 2 w 4"/>
              <a:gd name="T77" fmla="*/ 8 h 48"/>
              <a:gd name="T78" fmla="*/ 2 w 4"/>
              <a:gd name="T79" fmla="*/ 8 h 48"/>
              <a:gd name="T80" fmla="*/ 2 w 4"/>
              <a:gd name="T81" fmla="*/ 8 h 48"/>
              <a:gd name="T82" fmla="*/ 2 w 4"/>
              <a:gd name="T83" fmla="*/ 7 h 48"/>
              <a:gd name="T84" fmla="*/ 2 w 4"/>
              <a:gd name="T85" fmla="*/ 7 h 48"/>
              <a:gd name="T86" fmla="*/ 2 w 4"/>
              <a:gd name="T87" fmla="*/ 6 h 48"/>
              <a:gd name="T88" fmla="*/ 2 w 4"/>
              <a:gd name="T89" fmla="*/ 5 h 48"/>
              <a:gd name="T90" fmla="*/ 2 w 4"/>
              <a:gd name="T91" fmla="*/ 5 h 48"/>
              <a:gd name="T92" fmla="*/ 2 w 4"/>
              <a:gd name="T93" fmla="*/ 5 h 48"/>
              <a:gd name="T94" fmla="*/ 3 w 4"/>
              <a:gd name="T95" fmla="*/ 4 h 48"/>
              <a:gd name="T96" fmla="*/ 3 w 4"/>
              <a:gd name="T97" fmla="*/ 4 h 48"/>
              <a:gd name="T98" fmla="*/ 3 w 4"/>
              <a:gd name="T99" fmla="*/ 4 h 48"/>
              <a:gd name="T100" fmla="*/ 3 w 4"/>
              <a:gd name="T101" fmla="*/ 3 h 48"/>
              <a:gd name="T102" fmla="*/ 3 w 4"/>
              <a:gd name="T103" fmla="*/ 3 h 48"/>
              <a:gd name="T104" fmla="*/ 3 w 4"/>
              <a:gd name="T105" fmla="*/ 3 h 48"/>
              <a:gd name="T106" fmla="*/ 3 w 4"/>
              <a:gd name="T107" fmla="*/ 2 h 48"/>
              <a:gd name="T108" fmla="*/ 3 w 4"/>
              <a:gd name="T109" fmla="*/ 2 h 48"/>
              <a:gd name="T110" fmla="*/ 3 w 4"/>
              <a:gd name="T111" fmla="*/ 1 h 48"/>
              <a:gd name="T112" fmla="*/ 3 w 4"/>
              <a:gd name="T113" fmla="*/ 1 h 48"/>
              <a:gd name="T114" fmla="*/ 4 w 4"/>
              <a:gd name="T115" fmla="*/ 1 h 48"/>
              <a:gd name="T116" fmla="*/ 4 w 4"/>
              <a:gd name="T117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4" h="48">
                <a:moveTo>
                  <a:pt x="3" y="48"/>
                </a:moveTo>
                <a:cubicBezTo>
                  <a:pt x="3" y="48"/>
                  <a:pt x="3" y="48"/>
                  <a:pt x="3" y="48"/>
                </a:cubicBezTo>
                <a:cubicBezTo>
                  <a:pt x="3" y="48"/>
                  <a:pt x="3" y="48"/>
                  <a:pt x="3" y="48"/>
                </a:cubicBezTo>
                <a:moveTo>
                  <a:pt x="3" y="47"/>
                </a:moveTo>
                <a:cubicBezTo>
                  <a:pt x="3" y="47"/>
                  <a:pt x="3" y="47"/>
                  <a:pt x="3" y="47"/>
                </a:cubicBezTo>
                <a:cubicBezTo>
                  <a:pt x="3" y="47"/>
                  <a:pt x="3" y="47"/>
                  <a:pt x="3" y="47"/>
                </a:cubicBezTo>
                <a:moveTo>
                  <a:pt x="2" y="47"/>
                </a:moveTo>
                <a:cubicBezTo>
                  <a:pt x="3" y="47"/>
                  <a:pt x="3" y="47"/>
                  <a:pt x="3" y="47"/>
                </a:cubicBezTo>
                <a:cubicBezTo>
                  <a:pt x="3" y="47"/>
                  <a:pt x="3" y="47"/>
                  <a:pt x="2" y="47"/>
                </a:cubicBezTo>
                <a:moveTo>
                  <a:pt x="2" y="47"/>
                </a:moveTo>
                <a:cubicBezTo>
                  <a:pt x="2" y="47"/>
                  <a:pt x="2" y="47"/>
                  <a:pt x="2" y="47"/>
                </a:cubicBezTo>
                <a:cubicBezTo>
                  <a:pt x="2" y="47"/>
                  <a:pt x="2" y="47"/>
                  <a:pt x="2" y="47"/>
                </a:cubicBezTo>
                <a:moveTo>
                  <a:pt x="2" y="46"/>
                </a:moveTo>
                <a:cubicBezTo>
                  <a:pt x="2" y="46"/>
                  <a:pt x="2" y="46"/>
                  <a:pt x="2" y="46"/>
                </a:cubicBezTo>
                <a:cubicBezTo>
                  <a:pt x="2" y="46"/>
                  <a:pt x="2" y="46"/>
                  <a:pt x="2" y="46"/>
                </a:cubicBezTo>
                <a:moveTo>
                  <a:pt x="2" y="46"/>
                </a:moveTo>
                <a:cubicBezTo>
                  <a:pt x="2" y="46"/>
                  <a:pt x="2" y="46"/>
                  <a:pt x="2" y="46"/>
                </a:cubicBezTo>
                <a:cubicBezTo>
                  <a:pt x="2" y="46"/>
                  <a:pt x="2" y="46"/>
                  <a:pt x="2" y="46"/>
                </a:cubicBezTo>
                <a:moveTo>
                  <a:pt x="2" y="45"/>
                </a:moveTo>
                <a:cubicBezTo>
                  <a:pt x="2" y="46"/>
                  <a:pt x="2" y="46"/>
                  <a:pt x="2" y="46"/>
                </a:cubicBezTo>
                <a:cubicBezTo>
                  <a:pt x="2" y="46"/>
                  <a:pt x="2" y="46"/>
                  <a:pt x="2" y="45"/>
                </a:cubicBezTo>
                <a:moveTo>
                  <a:pt x="0" y="23"/>
                </a:moveTo>
                <a:cubicBezTo>
                  <a:pt x="0" y="31"/>
                  <a:pt x="1" y="38"/>
                  <a:pt x="2" y="45"/>
                </a:cubicBezTo>
                <a:cubicBezTo>
                  <a:pt x="1" y="38"/>
                  <a:pt x="0" y="31"/>
                  <a:pt x="0" y="23"/>
                </a:cubicBezTo>
                <a:moveTo>
                  <a:pt x="0" y="23"/>
                </a:moveTo>
                <a:cubicBezTo>
                  <a:pt x="0" y="23"/>
                  <a:pt x="0" y="23"/>
                  <a:pt x="0" y="23"/>
                </a:cubicBezTo>
                <a:cubicBezTo>
                  <a:pt x="0" y="23"/>
                  <a:pt x="0" y="23"/>
                  <a:pt x="0" y="23"/>
                </a:cubicBezTo>
                <a:moveTo>
                  <a:pt x="0" y="22"/>
                </a:moveTo>
                <a:cubicBezTo>
                  <a:pt x="0" y="22"/>
                  <a:pt x="0" y="22"/>
                  <a:pt x="0" y="22"/>
                </a:cubicBezTo>
                <a:cubicBezTo>
                  <a:pt x="0" y="23"/>
                  <a:pt x="0" y="23"/>
                  <a:pt x="0" y="23"/>
                </a:cubicBezTo>
                <a:cubicBezTo>
                  <a:pt x="0" y="23"/>
                  <a:pt x="0" y="23"/>
                  <a:pt x="0" y="22"/>
                </a:cubicBezTo>
                <a:cubicBezTo>
                  <a:pt x="0" y="22"/>
                  <a:pt x="0" y="22"/>
                  <a:pt x="0" y="22"/>
                </a:cubicBezTo>
                <a:moveTo>
                  <a:pt x="0" y="22"/>
                </a:moveTo>
                <a:cubicBezTo>
                  <a:pt x="0" y="22"/>
                  <a:pt x="0" y="22"/>
                  <a:pt x="0" y="22"/>
                </a:cubicBezTo>
                <a:cubicBezTo>
                  <a:pt x="0" y="22"/>
                  <a:pt x="0" y="22"/>
                  <a:pt x="0" y="22"/>
                </a:cubicBezTo>
                <a:moveTo>
                  <a:pt x="0" y="22"/>
                </a:moveTo>
                <a:cubicBezTo>
                  <a:pt x="0" y="22"/>
                  <a:pt x="0" y="22"/>
                  <a:pt x="0" y="22"/>
                </a:cubicBezTo>
                <a:cubicBezTo>
                  <a:pt x="0" y="22"/>
                  <a:pt x="0" y="22"/>
                  <a:pt x="0" y="22"/>
                </a:cubicBezTo>
                <a:moveTo>
                  <a:pt x="0" y="21"/>
                </a:moveTo>
                <a:cubicBezTo>
                  <a:pt x="0" y="21"/>
                  <a:pt x="0" y="21"/>
                  <a:pt x="0" y="22"/>
                </a:cubicBezTo>
                <a:cubicBezTo>
                  <a:pt x="0" y="21"/>
                  <a:pt x="0" y="21"/>
                  <a:pt x="0" y="21"/>
                </a:cubicBezTo>
                <a:moveTo>
                  <a:pt x="0" y="21"/>
                </a:moveTo>
                <a:cubicBezTo>
                  <a:pt x="0" y="21"/>
                  <a:pt x="0" y="21"/>
                  <a:pt x="0" y="21"/>
                </a:cubicBezTo>
                <a:cubicBezTo>
                  <a:pt x="0" y="21"/>
                  <a:pt x="0" y="21"/>
                  <a:pt x="0" y="21"/>
                </a:cubicBezTo>
                <a:moveTo>
                  <a:pt x="0" y="21"/>
                </a:moveTo>
                <a:cubicBezTo>
                  <a:pt x="0" y="21"/>
                  <a:pt x="0" y="21"/>
                  <a:pt x="0" y="21"/>
                </a:cubicBezTo>
                <a:cubicBezTo>
                  <a:pt x="0" y="21"/>
                  <a:pt x="0" y="21"/>
                  <a:pt x="0" y="21"/>
                </a:cubicBezTo>
                <a:moveTo>
                  <a:pt x="0" y="20"/>
                </a:moveTo>
                <a:cubicBezTo>
                  <a:pt x="0" y="21"/>
                  <a:pt x="0" y="21"/>
                  <a:pt x="0" y="21"/>
                </a:cubicBezTo>
                <a:cubicBezTo>
                  <a:pt x="0" y="21"/>
                  <a:pt x="0" y="21"/>
                  <a:pt x="0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19"/>
                </a:moveTo>
                <a:cubicBezTo>
                  <a:pt x="0" y="19"/>
                  <a:pt x="0" y="19"/>
                  <a:pt x="0" y="20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8"/>
                </a:moveTo>
                <a:cubicBezTo>
                  <a:pt x="0" y="18"/>
                  <a:pt x="0" y="19"/>
                  <a:pt x="0" y="19"/>
                </a:cubicBezTo>
                <a:cubicBezTo>
                  <a:pt x="0" y="19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1" y="17"/>
                </a:moveTo>
                <a:cubicBezTo>
                  <a:pt x="1" y="17"/>
                  <a:pt x="0" y="17"/>
                  <a:pt x="0" y="17"/>
                </a:cubicBezTo>
                <a:cubicBezTo>
                  <a:pt x="0" y="17"/>
                  <a:pt x="1" y="17"/>
                  <a:pt x="1" y="17"/>
                </a:cubicBezTo>
                <a:moveTo>
                  <a:pt x="1" y="17"/>
                </a:moveTo>
                <a:cubicBezTo>
                  <a:pt x="1" y="17"/>
                  <a:pt x="1" y="17"/>
                  <a:pt x="1" y="17"/>
                </a:cubicBezTo>
                <a:cubicBezTo>
                  <a:pt x="1" y="17"/>
                  <a:pt x="1" y="17"/>
                  <a:pt x="1" y="17"/>
                </a:cubicBezTo>
                <a:moveTo>
                  <a:pt x="1" y="16"/>
                </a:moveTo>
                <a:cubicBezTo>
                  <a:pt x="1" y="16"/>
                  <a:pt x="1" y="17"/>
                  <a:pt x="1" y="17"/>
                </a:cubicBezTo>
                <a:cubicBezTo>
                  <a:pt x="1" y="17"/>
                  <a:pt x="1" y="16"/>
                  <a:pt x="1" y="16"/>
                </a:cubicBezTo>
                <a:moveTo>
                  <a:pt x="1" y="16"/>
                </a:moveTo>
                <a:cubicBezTo>
                  <a:pt x="1" y="16"/>
                  <a:pt x="1" y="16"/>
                  <a:pt x="1" y="16"/>
                </a:cubicBezTo>
                <a:cubicBezTo>
                  <a:pt x="1" y="16"/>
                  <a:pt x="1" y="16"/>
                  <a:pt x="1" y="16"/>
                </a:cubicBezTo>
                <a:moveTo>
                  <a:pt x="1" y="15"/>
                </a:moveTo>
                <a:cubicBezTo>
                  <a:pt x="1" y="15"/>
                  <a:pt x="1" y="16"/>
                  <a:pt x="1" y="16"/>
                </a:cubicBezTo>
                <a:cubicBezTo>
                  <a:pt x="1" y="16"/>
                  <a:pt x="1" y="15"/>
                  <a:pt x="1" y="15"/>
                </a:cubicBezTo>
                <a:moveTo>
                  <a:pt x="1" y="15"/>
                </a:moveTo>
                <a:cubicBezTo>
                  <a:pt x="1" y="15"/>
                  <a:pt x="1" y="15"/>
                  <a:pt x="1" y="15"/>
                </a:cubicBezTo>
                <a:cubicBezTo>
                  <a:pt x="1" y="15"/>
                  <a:pt x="1" y="15"/>
                  <a:pt x="1" y="15"/>
                </a:cubicBezTo>
                <a:moveTo>
                  <a:pt x="1" y="15"/>
                </a:moveTo>
                <a:cubicBezTo>
                  <a:pt x="1" y="15"/>
                  <a:pt x="1" y="15"/>
                  <a:pt x="1" y="15"/>
                </a:cubicBezTo>
                <a:cubicBezTo>
                  <a:pt x="1" y="15"/>
                  <a:pt x="1" y="15"/>
                  <a:pt x="1" y="15"/>
                </a:cubicBezTo>
                <a:moveTo>
                  <a:pt x="1" y="14"/>
                </a:moveTo>
                <a:cubicBezTo>
                  <a:pt x="1" y="14"/>
                  <a:pt x="1" y="14"/>
                  <a:pt x="1" y="15"/>
                </a:cubicBezTo>
                <a:cubicBezTo>
                  <a:pt x="1" y="14"/>
                  <a:pt x="1" y="14"/>
                  <a:pt x="1" y="14"/>
                </a:cubicBezTo>
                <a:moveTo>
                  <a:pt x="1" y="14"/>
                </a:moveTo>
                <a:cubicBezTo>
                  <a:pt x="1" y="14"/>
                  <a:pt x="1" y="14"/>
                  <a:pt x="1" y="14"/>
                </a:cubicBezTo>
                <a:cubicBezTo>
                  <a:pt x="1" y="14"/>
                  <a:pt x="1" y="14"/>
                  <a:pt x="1" y="14"/>
                </a:cubicBezTo>
                <a:moveTo>
                  <a:pt x="1" y="14"/>
                </a:moveTo>
                <a:cubicBezTo>
                  <a:pt x="1" y="14"/>
                  <a:pt x="1" y="14"/>
                  <a:pt x="1" y="14"/>
                </a:cubicBezTo>
                <a:cubicBezTo>
                  <a:pt x="1" y="14"/>
                  <a:pt x="1" y="14"/>
                  <a:pt x="1" y="14"/>
                </a:cubicBezTo>
                <a:moveTo>
                  <a:pt x="1" y="14"/>
                </a:moveTo>
                <a:cubicBezTo>
                  <a:pt x="1" y="14"/>
                  <a:pt x="1" y="14"/>
                  <a:pt x="1" y="14"/>
                </a:cubicBezTo>
                <a:cubicBezTo>
                  <a:pt x="1" y="14"/>
                  <a:pt x="1" y="14"/>
                  <a:pt x="1" y="14"/>
                </a:cubicBezTo>
                <a:moveTo>
                  <a:pt x="1" y="13"/>
                </a:moveTo>
                <a:cubicBezTo>
                  <a:pt x="1" y="13"/>
                  <a:pt x="1" y="13"/>
                  <a:pt x="1" y="13"/>
                </a:cubicBezTo>
                <a:cubicBezTo>
                  <a:pt x="1" y="13"/>
                  <a:pt x="1" y="13"/>
                  <a:pt x="1" y="13"/>
                </a:cubicBezTo>
                <a:moveTo>
                  <a:pt x="1" y="13"/>
                </a:moveTo>
                <a:cubicBezTo>
                  <a:pt x="1" y="13"/>
                  <a:pt x="1" y="13"/>
                  <a:pt x="1" y="13"/>
                </a:cubicBezTo>
                <a:cubicBezTo>
                  <a:pt x="1" y="13"/>
                  <a:pt x="1" y="13"/>
                  <a:pt x="1" y="13"/>
                </a:cubicBezTo>
                <a:moveTo>
                  <a:pt x="1" y="12"/>
                </a:moveTo>
                <a:cubicBezTo>
                  <a:pt x="1" y="12"/>
                  <a:pt x="1" y="13"/>
                  <a:pt x="1" y="13"/>
                </a:cubicBezTo>
                <a:cubicBezTo>
                  <a:pt x="1" y="13"/>
                  <a:pt x="1" y="12"/>
                  <a:pt x="1" y="12"/>
                </a:cubicBezTo>
                <a:moveTo>
                  <a:pt x="1" y="11"/>
                </a:moveTo>
                <a:cubicBezTo>
                  <a:pt x="1" y="12"/>
                  <a:pt x="1" y="12"/>
                  <a:pt x="1" y="12"/>
                </a:cubicBezTo>
                <a:cubicBezTo>
                  <a:pt x="1" y="12"/>
                  <a:pt x="1" y="12"/>
                  <a:pt x="1" y="11"/>
                </a:cubicBezTo>
                <a:moveTo>
                  <a:pt x="1" y="11"/>
                </a:moveTo>
                <a:cubicBezTo>
                  <a:pt x="1" y="11"/>
                  <a:pt x="1" y="11"/>
                  <a:pt x="1" y="11"/>
                </a:cubicBezTo>
                <a:cubicBezTo>
                  <a:pt x="1" y="11"/>
                  <a:pt x="1" y="11"/>
                  <a:pt x="1" y="11"/>
                </a:cubicBezTo>
                <a:moveTo>
                  <a:pt x="1" y="11"/>
                </a:moveTo>
                <a:cubicBezTo>
                  <a:pt x="1" y="11"/>
                  <a:pt x="1" y="11"/>
                  <a:pt x="1" y="11"/>
                </a:cubicBezTo>
                <a:cubicBezTo>
                  <a:pt x="1" y="11"/>
                  <a:pt x="1" y="11"/>
                  <a:pt x="1" y="11"/>
                </a:cubicBezTo>
                <a:moveTo>
                  <a:pt x="1" y="11"/>
                </a:moveTo>
                <a:cubicBezTo>
                  <a:pt x="1" y="11"/>
                  <a:pt x="1" y="11"/>
                  <a:pt x="1" y="11"/>
                </a:cubicBezTo>
                <a:cubicBezTo>
                  <a:pt x="1" y="11"/>
                  <a:pt x="1" y="11"/>
                  <a:pt x="1" y="11"/>
                </a:cubicBezTo>
                <a:moveTo>
                  <a:pt x="1" y="10"/>
                </a:moveTo>
                <a:cubicBezTo>
                  <a:pt x="1" y="10"/>
                  <a:pt x="1" y="11"/>
                  <a:pt x="1" y="11"/>
                </a:cubicBezTo>
                <a:cubicBezTo>
                  <a:pt x="1" y="11"/>
                  <a:pt x="1" y="10"/>
                  <a:pt x="1" y="10"/>
                </a:cubicBezTo>
                <a:moveTo>
                  <a:pt x="1" y="10"/>
                </a:moveTo>
                <a:cubicBezTo>
                  <a:pt x="1" y="10"/>
                  <a:pt x="1" y="10"/>
                  <a:pt x="1" y="10"/>
                </a:cubicBezTo>
                <a:cubicBezTo>
                  <a:pt x="1" y="10"/>
                  <a:pt x="1" y="10"/>
                  <a:pt x="1" y="10"/>
                </a:cubicBezTo>
                <a:moveTo>
                  <a:pt x="1" y="10"/>
                </a:moveTo>
                <a:cubicBezTo>
                  <a:pt x="1" y="10"/>
                  <a:pt x="1" y="10"/>
                  <a:pt x="1" y="10"/>
                </a:cubicBezTo>
                <a:cubicBezTo>
                  <a:pt x="1" y="10"/>
                  <a:pt x="1" y="10"/>
                  <a:pt x="1" y="10"/>
                </a:cubicBezTo>
                <a:moveTo>
                  <a:pt x="2" y="9"/>
                </a:moveTo>
                <a:cubicBezTo>
                  <a:pt x="2" y="10"/>
                  <a:pt x="1" y="10"/>
                  <a:pt x="1" y="10"/>
                </a:cubicBezTo>
                <a:cubicBezTo>
                  <a:pt x="1" y="10"/>
                  <a:pt x="2" y="10"/>
                  <a:pt x="2" y="9"/>
                </a:cubicBezTo>
                <a:moveTo>
                  <a:pt x="2" y="9"/>
                </a:moveTo>
                <a:cubicBezTo>
                  <a:pt x="2" y="9"/>
                  <a:pt x="2" y="9"/>
                  <a:pt x="2" y="9"/>
                </a:cubicBezTo>
                <a:cubicBezTo>
                  <a:pt x="2" y="9"/>
                  <a:pt x="2" y="9"/>
                  <a:pt x="2" y="9"/>
                </a:cubicBezTo>
                <a:moveTo>
                  <a:pt x="2" y="8"/>
                </a:moveTo>
                <a:cubicBezTo>
                  <a:pt x="2" y="8"/>
                  <a:pt x="2" y="9"/>
                  <a:pt x="2" y="9"/>
                </a:cubicBezTo>
                <a:cubicBezTo>
                  <a:pt x="2" y="9"/>
                  <a:pt x="2" y="8"/>
                  <a:pt x="2" y="8"/>
                </a:cubicBezTo>
                <a:moveTo>
                  <a:pt x="2" y="8"/>
                </a:moveTo>
                <a:cubicBezTo>
                  <a:pt x="2" y="8"/>
                  <a:pt x="2" y="8"/>
                  <a:pt x="2" y="8"/>
                </a:cubicBezTo>
                <a:cubicBezTo>
                  <a:pt x="2" y="8"/>
                  <a:pt x="2" y="8"/>
                  <a:pt x="2" y="8"/>
                </a:cubicBezTo>
                <a:moveTo>
                  <a:pt x="2" y="8"/>
                </a:moveTo>
                <a:cubicBezTo>
                  <a:pt x="2" y="8"/>
                  <a:pt x="2" y="8"/>
                  <a:pt x="2" y="8"/>
                </a:cubicBezTo>
                <a:cubicBezTo>
                  <a:pt x="2" y="8"/>
                  <a:pt x="2" y="8"/>
                  <a:pt x="2" y="8"/>
                </a:cubicBezTo>
                <a:moveTo>
                  <a:pt x="2" y="8"/>
                </a:moveTo>
                <a:cubicBezTo>
                  <a:pt x="2" y="8"/>
                  <a:pt x="2" y="8"/>
                  <a:pt x="2" y="8"/>
                </a:cubicBezTo>
                <a:cubicBezTo>
                  <a:pt x="2" y="8"/>
                  <a:pt x="2" y="8"/>
                  <a:pt x="2" y="8"/>
                </a:cubicBezTo>
                <a:moveTo>
                  <a:pt x="2" y="7"/>
                </a:move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7"/>
                </a:cubicBezTo>
                <a:moveTo>
                  <a:pt x="2" y="7"/>
                </a:move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7"/>
                </a:cubicBezTo>
                <a:moveTo>
                  <a:pt x="2" y="7"/>
                </a:move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7"/>
                </a:cubicBezTo>
                <a:moveTo>
                  <a:pt x="2" y="6"/>
                </a:move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6"/>
                </a:cubicBezTo>
                <a:moveTo>
                  <a:pt x="2" y="6"/>
                </a:moveTo>
                <a:cubicBezTo>
                  <a:pt x="2" y="6"/>
                  <a:pt x="2" y="6"/>
                  <a:pt x="2" y="6"/>
                </a:cubicBezTo>
                <a:cubicBezTo>
                  <a:pt x="2" y="6"/>
                  <a:pt x="2" y="6"/>
                  <a:pt x="2" y="6"/>
                </a:cubicBezTo>
                <a:moveTo>
                  <a:pt x="2" y="5"/>
                </a:moveTo>
                <a:cubicBezTo>
                  <a:pt x="2" y="6"/>
                  <a:pt x="2" y="6"/>
                  <a:pt x="2" y="6"/>
                </a:cubicBezTo>
                <a:cubicBezTo>
                  <a:pt x="2" y="6"/>
                  <a:pt x="2" y="6"/>
                  <a:pt x="2" y="5"/>
                </a:cubicBezTo>
                <a:moveTo>
                  <a:pt x="2" y="5"/>
                </a:moveTo>
                <a:cubicBezTo>
                  <a:pt x="2" y="5"/>
                  <a:pt x="2" y="5"/>
                  <a:pt x="2" y="5"/>
                </a:cubicBezTo>
                <a:cubicBezTo>
                  <a:pt x="2" y="5"/>
                  <a:pt x="2" y="5"/>
                  <a:pt x="2" y="5"/>
                </a:cubicBezTo>
                <a:moveTo>
                  <a:pt x="2" y="5"/>
                </a:moveTo>
                <a:cubicBezTo>
                  <a:pt x="2" y="5"/>
                  <a:pt x="2" y="5"/>
                  <a:pt x="2" y="5"/>
                </a:cubicBezTo>
                <a:cubicBezTo>
                  <a:pt x="2" y="5"/>
                  <a:pt x="2" y="5"/>
                  <a:pt x="2" y="5"/>
                </a:cubicBezTo>
                <a:moveTo>
                  <a:pt x="3" y="4"/>
                </a:moveTo>
                <a:cubicBezTo>
                  <a:pt x="3" y="5"/>
                  <a:pt x="3" y="5"/>
                  <a:pt x="3" y="5"/>
                </a:cubicBezTo>
                <a:cubicBezTo>
                  <a:pt x="3" y="5"/>
                  <a:pt x="3" y="5"/>
                  <a:pt x="3" y="4"/>
                </a:cubicBezTo>
                <a:moveTo>
                  <a:pt x="3" y="4"/>
                </a:moveTo>
                <a:cubicBezTo>
                  <a:pt x="3" y="4"/>
                  <a:pt x="3" y="4"/>
                  <a:pt x="3" y="4"/>
                </a:cubicBezTo>
                <a:cubicBezTo>
                  <a:pt x="3" y="4"/>
                  <a:pt x="3" y="4"/>
                  <a:pt x="3" y="4"/>
                </a:cubicBezTo>
                <a:moveTo>
                  <a:pt x="3" y="4"/>
                </a:moveTo>
                <a:cubicBezTo>
                  <a:pt x="3" y="4"/>
                  <a:pt x="3" y="4"/>
                  <a:pt x="3" y="4"/>
                </a:cubicBezTo>
                <a:cubicBezTo>
                  <a:pt x="3" y="4"/>
                  <a:pt x="3" y="4"/>
                  <a:pt x="3" y="4"/>
                </a:cubicBezTo>
                <a:moveTo>
                  <a:pt x="3" y="4"/>
                </a:moveTo>
                <a:cubicBezTo>
                  <a:pt x="3" y="4"/>
                  <a:pt x="3" y="4"/>
                  <a:pt x="3" y="4"/>
                </a:cubicBezTo>
                <a:cubicBezTo>
                  <a:pt x="3" y="4"/>
                  <a:pt x="3" y="4"/>
                  <a:pt x="3" y="4"/>
                </a:cubicBezTo>
                <a:moveTo>
                  <a:pt x="3" y="3"/>
                </a:moveTo>
                <a:cubicBezTo>
                  <a:pt x="3" y="3"/>
                  <a:pt x="3" y="4"/>
                  <a:pt x="3" y="4"/>
                </a:cubicBezTo>
                <a:cubicBezTo>
                  <a:pt x="3" y="4"/>
                  <a:pt x="3" y="3"/>
                  <a:pt x="3" y="3"/>
                </a:cubicBezTo>
                <a:moveTo>
                  <a:pt x="3" y="3"/>
                </a:move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moveTo>
                  <a:pt x="3" y="3"/>
                </a:move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moveTo>
                  <a:pt x="3" y="3"/>
                </a:move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moveTo>
                  <a:pt x="3" y="2"/>
                </a:move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moveTo>
                  <a:pt x="3" y="2"/>
                </a:move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moveTo>
                  <a:pt x="3" y="2"/>
                </a:move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moveTo>
                  <a:pt x="3" y="1"/>
                </a:moveTo>
                <a:cubicBezTo>
                  <a:pt x="3" y="1"/>
                  <a:pt x="3" y="2"/>
                  <a:pt x="3" y="2"/>
                </a:cubicBezTo>
                <a:cubicBezTo>
                  <a:pt x="3" y="2"/>
                  <a:pt x="3" y="1"/>
                  <a:pt x="3" y="1"/>
                </a:cubicBezTo>
                <a:moveTo>
                  <a:pt x="3" y="1"/>
                </a:moveTo>
                <a:cubicBezTo>
                  <a:pt x="3" y="1"/>
                  <a:pt x="3" y="1"/>
                  <a:pt x="3" y="1"/>
                </a:cubicBezTo>
                <a:cubicBezTo>
                  <a:pt x="3" y="1"/>
                  <a:pt x="3" y="1"/>
                  <a:pt x="3" y="1"/>
                </a:cubicBezTo>
                <a:moveTo>
                  <a:pt x="3" y="1"/>
                </a:moveTo>
                <a:cubicBezTo>
                  <a:pt x="3" y="1"/>
                  <a:pt x="3" y="1"/>
                  <a:pt x="3" y="1"/>
                </a:cubicBezTo>
                <a:cubicBezTo>
                  <a:pt x="3" y="1"/>
                  <a:pt x="3" y="1"/>
                  <a:pt x="3" y="1"/>
                </a:cubicBezTo>
                <a:moveTo>
                  <a:pt x="4" y="1"/>
                </a:moveTo>
                <a:cubicBezTo>
                  <a:pt x="4" y="1"/>
                  <a:pt x="4" y="1"/>
                  <a:pt x="4" y="1"/>
                </a:cubicBezTo>
                <a:cubicBezTo>
                  <a:pt x="4" y="1"/>
                  <a:pt x="4" y="1"/>
                  <a:pt x="4" y="1"/>
                </a:cubicBezTo>
                <a:moveTo>
                  <a:pt x="4" y="0"/>
                </a:moveTo>
                <a:cubicBezTo>
                  <a:pt x="4" y="0"/>
                  <a:pt x="4" y="0"/>
                  <a:pt x="4" y="1"/>
                </a:cubicBezTo>
                <a:cubicBezTo>
                  <a:pt x="4" y="0"/>
                  <a:pt x="4" y="0"/>
                  <a:pt x="4" y="0"/>
                </a:cubicBezTo>
                <a:moveTo>
                  <a:pt x="4" y="0"/>
                </a:moveTo>
                <a:cubicBezTo>
                  <a:pt x="4" y="0"/>
                  <a:pt x="4" y="0"/>
                  <a:pt x="4" y="0"/>
                </a:cubicBezTo>
                <a:cubicBezTo>
                  <a:pt x="4" y="0"/>
                  <a:pt x="4" y="0"/>
                  <a:pt x="4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xmlns="" id="{4871A0B8-03BA-4B34-A92B-3B586C1E8623}"/>
              </a:ext>
            </a:extLst>
          </p:cNvPr>
          <p:cNvGrpSpPr/>
          <p:nvPr/>
        </p:nvGrpSpPr>
        <p:grpSpPr>
          <a:xfrm>
            <a:off x="2498725" y="5334391"/>
            <a:ext cx="568325" cy="566738"/>
            <a:chOff x="2498725" y="5334391"/>
            <a:chExt cx="568325" cy="566738"/>
          </a:xfrm>
        </p:grpSpPr>
        <p:sp>
          <p:nvSpPr>
            <p:cNvPr id="222" name="Forma libre 88"/>
            <p:cNvSpPr>
              <a:spLocks/>
            </p:cNvSpPr>
            <p:nvPr/>
          </p:nvSpPr>
          <p:spPr bwMode="auto">
            <a:xfrm>
              <a:off x="2498725" y="5334391"/>
              <a:ext cx="568325" cy="566738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3"/>
                    <a:pt x="0" y="116"/>
                  </a:cubicBezTo>
                  <a:cubicBezTo>
                    <a:pt x="0" y="180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3" name="Elipse 89"/>
            <p:cNvSpPr>
              <a:spLocks noChangeArrowheads="1"/>
            </p:cNvSpPr>
            <p:nvPr/>
          </p:nvSpPr>
          <p:spPr bwMode="auto">
            <a:xfrm>
              <a:off x="2555875" y="5389953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4" name="Forma libre 90"/>
            <p:cNvSpPr>
              <a:spLocks noEditPoints="1"/>
            </p:cNvSpPr>
            <p:nvPr/>
          </p:nvSpPr>
          <p:spPr bwMode="auto">
            <a:xfrm>
              <a:off x="2555875" y="5548703"/>
              <a:ext cx="9525" cy="127000"/>
            </a:xfrm>
            <a:custGeom>
              <a:avLst/>
              <a:gdLst>
                <a:gd name="T0" fmla="*/ 3 w 4"/>
                <a:gd name="T1" fmla="*/ 52 h 52"/>
                <a:gd name="T2" fmla="*/ 3 w 4"/>
                <a:gd name="T3" fmla="*/ 52 h 52"/>
                <a:gd name="T4" fmla="*/ 3 w 4"/>
                <a:gd name="T5" fmla="*/ 52 h 52"/>
                <a:gd name="T6" fmla="*/ 3 w 4"/>
                <a:gd name="T7" fmla="*/ 51 h 52"/>
                <a:gd name="T8" fmla="*/ 2 w 4"/>
                <a:gd name="T9" fmla="*/ 51 h 52"/>
                <a:gd name="T10" fmla="*/ 2 w 4"/>
                <a:gd name="T11" fmla="*/ 51 h 52"/>
                <a:gd name="T12" fmla="*/ 2 w 4"/>
                <a:gd name="T13" fmla="*/ 51 h 52"/>
                <a:gd name="T14" fmla="*/ 2 w 4"/>
                <a:gd name="T15" fmla="*/ 50 h 52"/>
                <a:gd name="T16" fmla="*/ 2 w 4"/>
                <a:gd name="T17" fmla="*/ 50 h 52"/>
                <a:gd name="T18" fmla="*/ 2 w 4"/>
                <a:gd name="T19" fmla="*/ 50 h 52"/>
                <a:gd name="T20" fmla="*/ 2 w 4"/>
                <a:gd name="T21" fmla="*/ 49 h 52"/>
                <a:gd name="T22" fmla="*/ 2 w 4"/>
                <a:gd name="T23" fmla="*/ 49 h 52"/>
                <a:gd name="T24" fmla="*/ 2 w 4"/>
                <a:gd name="T25" fmla="*/ 49 h 52"/>
                <a:gd name="T26" fmla="*/ 2 w 4"/>
                <a:gd name="T27" fmla="*/ 49 h 52"/>
                <a:gd name="T28" fmla="*/ 2 w 4"/>
                <a:gd name="T29" fmla="*/ 49 h 52"/>
                <a:gd name="T30" fmla="*/ 2 w 4"/>
                <a:gd name="T31" fmla="*/ 49 h 52"/>
                <a:gd name="T32" fmla="*/ 2 w 4"/>
                <a:gd name="T33" fmla="*/ 48 h 52"/>
                <a:gd name="T34" fmla="*/ 2 w 4"/>
                <a:gd name="T35" fmla="*/ 48 h 52"/>
                <a:gd name="T36" fmla="*/ 2 w 4"/>
                <a:gd name="T37" fmla="*/ 48 h 52"/>
                <a:gd name="T38" fmla="*/ 0 w 4"/>
                <a:gd name="T39" fmla="*/ 35 h 52"/>
                <a:gd name="T40" fmla="*/ 0 w 4"/>
                <a:gd name="T41" fmla="*/ 35 h 52"/>
                <a:gd name="T42" fmla="*/ 0 w 4"/>
                <a:gd name="T43" fmla="*/ 35 h 52"/>
                <a:gd name="T44" fmla="*/ 0 w 4"/>
                <a:gd name="T45" fmla="*/ 33 h 52"/>
                <a:gd name="T46" fmla="*/ 0 w 4"/>
                <a:gd name="T47" fmla="*/ 33 h 52"/>
                <a:gd name="T48" fmla="*/ 0 w 4"/>
                <a:gd name="T49" fmla="*/ 33 h 52"/>
                <a:gd name="T50" fmla="*/ 0 w 4"/>
                <a:gd name="T51" fmla="*/ 32 h 52"/>
                <a:gd name="T52" fmla="*/ 0 w 4"/>
                <a:gd name="T53" fmla="*/ 32 h 52"/>
                <a:gd name="T54" fmla="*/ 0 w 4"/>
                <a:gd name="T55" fmla="*/ 32 h 52"/>
                <a:gd name="T56" fmla="*/ 0 w 4"/>
                <a:gd name="T57" fmla="*/ 32 h 52"/>
                <a:gd name="T58" fmla="*/ 0 w 4"/>
                <a:gd name="T59" fmla="*/ 32 h 52"/>
                <a:gd name="T60" fmla="*/ 0 w 4"/>
                <a:gd name="T61" fmla="*/ 32 h 52"/>
                <a:gd name="T62" fmla="*/ 0 w 4"/>
                <a:gd name="T63" fmla="*/ 31 h 52"/>
                <a:gd name="T64" fmla="*/ 0 w 4"/>
                <a:gd name="T65" fmla="*/ 31 h 52"/>
                <a:gd name="T66" fmla="*/ 0 w 4"/>
                <a:gd name="T67" fmla="*/ 30 h 52"/>
                <a:gd name="T68" fmla="*/ 0 w 4"/>
                <a:gd name="T69" fmla="*/ 30 h 52"/>
                <a:gd name="T70" fmla="*/ 0 w 4"/>
                <a:gd name="T71" fmla="*/ 30 h 52"/>
                <a:gd name="T72" fmla="*/ 0 w 4"/>
                <a:gd name="T73" fmla="*/ 30 h 52"/>
                <a:gd name="T74" fmla="*/ 0 w 4"/>
                <a:gd name="T75" fmla="*/ 29 h 52"/>
                <a:gd name="T76" fmla="*/ 0 w 4"/>
                <a:gd name="T77" fmla="*/ 29 h 52"/>
                <a:gd name="T78" fmla="*/ 0 w 4"/>
                <a:gd name="T79" fmla="*/ 29 h 52"/>
                <a:gd name="T80" fmla="*/ 0 w 4"/>
                <a:gd name="T81" fmla="*/ 29 h 52"/>
                <a:gd name="T82" fmla="*/ 0 w 4"/>
                <a:gd name="T83" fmla="*/ 29 h 52"/>
                <a:gd name="T84" fmla="*/ 0 w 4"/>
                <a:gd name="T85" fmla="*/ 29 h 52"/>
                <a:gd name="T86" fmla="*/ 0 w 4"/>
                <a:gd name="T87" fmla="*/ 28 h 52"/>
                <a:gd name="T88" fmla="*/ 0 w 4"/>
                <a:gd name="T89" fmla="*/ 28 h 52"/>
                <a:gd name="T90" fmla="*/ 4 w 4"/>
                <a:gd name="T91" fmla="*/ 1 h 52"/>
                <a:gd name="T92" fmla="*/ 4 w 4"/>
                <a:gd name="T93" fmla="*/ 1 h 52"/>
                <a:gd name="T94" fmla="*/ 4 w 4"/>
                <a:gd name="T95" fmla="*/ 1 h 52"/>
                <a:gd name="T96" fmla="*/ 4 w 4"/>
                <a:gd name="T97" fmla="*/ 1 h 52"/>
                <a:gd name="T98" fmla="*/ 4 w 4"/>
                <a:gd name="T99" fmla="*/ 1 h 52"/>
                <a:gd name="T100" fmla="*/ 4 w 4"/>
                <a:gd name="T101" fmla="*/ 1 h 52"/>
                <a:gd name="T102" fmla="*/ 4 w 4"/>
                <a:gd name="T103" fmla="*/ 0 h 52"/>
                <a:gd name="T104" fmla="*/ 4 w 4"/>
                <a:gd name="T105" fmla="*/ 0 h 52"/>
                <a:gd name="T106" fmla="*/ 4 w 4"/>
                <a:gd name="T107" fmla="*/ 0 h 52"/>
                <a:gd name="T108" fmla="*/ 4 w 4"/>
                <a:gd name="T109" fmla="*/ 0 h 52"/>
                <a:gd name="T110" fmla="*/ 4 w 4"/>
                <a:gd name="T11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" h="52"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1"/>
                  </a:moveTo>
                  <a:cubicBezTo>
                    <a:pt x="3" y="51"/>
                    <a:pt x="3" y="51"/>
                    <a:pt x="3" y="51"/>
                  </a:cubicBezTo>
                  <a:cubicBezTo>
                    <a:pt x="3" y="51"/>
                    <a:pt x="3" y="51"/>
                    <a:pt x="3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0"/>
                  </a:moveTo>
                  <a:cubicBezTo>
                    <a:pt x="2" y="50"/>
                    <a:pt x="2" y="51"/>
                    <a:pt x="2" y="51"/>
                  </a:cubicBezTo>
                  <a:cubicBezTo>
                    <a:pt x="2" y="51"/>
                    <a:pt x="2" y="50"/>
                    <a:pt x="2" y="50"/>
                  </a:cubicBezTo>
                  <a:moveTo>
                    <a:pt x="2" y="50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50"/>
                  </a:cubicBezTo>
                  <a:moveTo>
                    <a:pt x="2" y="49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8"/>
                  </a:moveTo>
                  <a:cubicBezTo>
                    <a:pt x="2" y="48"/>
                    <a:pt x="2" y="49"/>
                    <a:pt x="2" y="49"/>
                  </a:cubicBezTo>
                  <a:cubicBezTo>
                    <a:pt x="2" y="49"/>
                    <a:pt x="2" y="48"/>
                    <a:pt x="2" y="48"/>
                  </a:cubicBezTo>
                  <a:moveTo>
                    <a:pt x="2" y="48"/>
                  </a:moveTo>
                  <a:cubicBezTo>
                    <a:pt x="2" y="48"/>
                    <a:pt x="2" y="48"/>
                    <a:pt x="2" y="48"/>
                  </a:cubicBezTo>
                  <a:cubicBezTo>
                    <a:pt x="2" y="48"/>
                    <a:pt x="2" y="48"/>
                    <a:pt x="2" y="48"/>
                  </a:cubicBezTo>
                  <a:moveTo>
                    <a:pt x="0" y="35"/>
                  </a:moveTo>
                  <a:cubicBezTo>
                    <a:pt x="0" y="40"/>
                    <a:pt x="1" y="44"/>
                    <a:pt x="2" y="48"/>
                  </a:cubicBezTo>
                  <a:cubicBezTo>
                    <a:pt x="1" y="44"/>
                    <a:pt x="0" y="40"/>
                    <a:pt x="0" y="35"/>
                  </a:cubicBezTo>
                  <a:moveTo>
                    <a:pt x="0" y="33"/>
                  </a:moveTo>
                  <a:cubicBezTo>
                    <a:pt x="0" y="34"/>
                    <a:pt x="0" y="35"/>
                    <a:pt x="0" y="35"/>
                  </a:cubicBezTo>
                  <a:cubicBezTo>
                    <a:pt x="0" y="35"/>
                    <a:pt x="0" y="34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2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4" y="1"/>
                  </a:moveTo>
                  <a:cubicBezTo>
                    <a:pt x="1" y="10"/>
                    <a:pt x="0" y="19"/>
                    <a:pt x="0" y="28"/>
                  </a:cubicBezTo>
                  <a:cubicBezTo>
                    <a:pt x="0" y="19"/>
                    <a:pt x="1" y="10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1"/>
                    <a:pt x="4" y="1"/>
                  </a:cubicBezTo>
                  <a:cubicBezTo>
                    <a:pt x="4" y="1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5" name="Forma libre 91"/>
            <p:cNvSpPr>
              <a:spLocks/>
            </p:cNvSpPr>
            <p:nvPr/>
          </p:nvSpPr>
          <p:spPr bwMode="auto">
            <a:xfrm>
              <a:off x="2555875" y="5416941"/>
              <a:ext cx="190500" cy="428625"/>
            </a:xfrm>
            <a:custGeom>
              <a:avLst/>
              <a:gdLst>
                <a:gd name="T0" fmla="*/ 4 w 78"/>
                <a:gd name="T1" fmla="*/ 54 h 175"/>
                <a:gd name="T2" fmla="*/ 4 w 78"/>
                <a:gd name="T3" fmla="*/ 54 h 175"/>
                <a:gd name="T4" fmla="*/ 4 w 78"/>
                <a:gd name="T5" fmla="*/ 54 h 175"/>
                <a:gd name="T6" fmla="*/ 4 w 78"/>
                <a:gd name="T7" fmla="*/ 55 h 175"/>
                <a:gd name="T8" fmla="*/ 4 w 78"/>
                <a:gd name="T9" fmla="*/ 55 h 175"/>
                <a:gd name="T10" fmla="*/ 4 w 78"/>
                <a:gd name="T11" fmla="*/ 55 h 175"/>
                <a:gd name="T12" fmla="*/ 4 w 78"/>
                <a:gd name="T13" fmla="*/ 55 h 175"/>
                <a:gd name="T14" fmla="*/ 0 w 78"/>
                <a:gd name="T15" fmla="*/ 82 h 175"/>
                <a:gd name="T16" fmla="*/ 0 w 78"/>
                <a:gd name="T17" fmla="*/ 82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4 h 175"/>
                <a:gd name="T26" fmla="*/ 0 w 78"/>
                <a:gd name="T27" fmla="*/ 84 h 175"/>
                <a:gd name="T28" fmla="*/ 0 w 78"/>
                <a:gd name="T29" fmla="*/ 84 h 175"/>
                <a:gd name="T30" fmla="*/ 0 w 78"/>
                <a:gd name="T31" fmla="*/ 85 h 175"/>
                <a:gd name="T32" fmla="*/ 0 w 78"/>
                <a:gd name="T33" fmla="*/ 85 h 175"/>
                <a:gd name="T34" fmla="*/ 0 w 78"/>
                <a:gd name="T35" fmla="*/ 86 h 175"/>
                <a:gd name="T36" fmla="*/ 0 w 78"/>
                <a:gd name="T37" fmla="*/ 86 h 175"/>
                <a:gd name="T38" fmla="*/ 0 w 78"/>
                <a:gd name="T39" fmla="*/ 86 h 175"/>
                <a:gd name="T40" fmla="*/ 0 w 78"/>
                <a:gd name="T41" fmla="*/ 87 h 175"/>
                <a:gd name="T42" fmla="*/ 0 w 78"/>
                <a:gd name="T43" fmla="*/ 87 h 175"/>
                <a:gd name="T44" fmla="*/ 0 w 78"/>
                <a:gd name="T45" fmla="*/ 87 h 175"/>
                <a:gd name="T46" fmla="*/ 0 w 78"/>
                <a:gd name="T47" fmla="*/ 89 h 175"/>
                <a:gd name="T48" fmla="*/ 2 w 78"/>
                <a:gd name="T49" fmla="*/ 102 h 175"/>
                <a:gd name="T50" fmla="*/ 2 w 78"/>
                <a:gd name="T51" fmla="*/ 102 h 175"/>
                <a:gd name="T52" fmla="*/ 2 w 78"/>
                <a:gd name="T53" fmla="*/ 103 h 175"/>
                <a:gd name="T54" fmla="*/ 2 w 78"/>
                <a:gd name="T55" fmla="*/ 103 h 175"/>
                <a:gd name="T56" fmla="*/ 2 w 78"/>
                <a:gd name="T57" fmla="*/ 103 h 175"/>
                <a:gd name="T58" fmla="*/ 2 w 78"/>
                <a:gd name="T59" fmla="*/ 103 h 175"/>
                <a:gd name="T60" fmla="*/ 2 w 78"/>
                <a:gd name="T61" fmla="*/ 104 h 175"/>
                <a:gd name="T62" fmla="*/ 2 w 78"/>
                <a:gd name="T63" fmla="*/ 104 h 175"/>
                <a:gd name="T64" fmla="*/ 2 w 78"/>
                <a:gd name="T65" fmla="*/ 105 h 175"/>
                <a:gd name="T66" fmla="*/ 2 w 78"/>
                <a:gd name="T67" fmla="*/ 105 h 175"/>
                <a:gd name="T68" fmla="*/ 3 w 78"/>
                <a:gd name="T69" fmla="*/ 105 h 175"/>
                <a:gd name="T70" fmla="*/ 3 w 78"/>
                <a:gd name="T71" fmla="*/ 106 h 175"/>
                <a:gd name="T72" fmla="*/ 3 w 78"/>
                <a:gd name="T73" fmla="*/ 106 h 175"/>
                <a:gd name="T74" fmla="*/ 78 w 78"/>
                <a:gd name="T75" fmla="*/ 175 h 175"/>
                <a:gd name="T76" fmla="*/ 19 w 78"/>
                <a:gd name="T77" fmla="*/ 106 h 175"/>
                <a:gd name="T78" fmla="*/ 15 w 78"/>
                <a:gd name="T79" fmla="*/ 77 h 175"/>
                <a:gd name="T80" fmla="*/ 46 w 78"/>
                <a:gd name="T81" fmla="*/ 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28" y="12"/>
                    <a:pt x="12" y="31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1" y="64"/>
                    <a:pt x="0" y="73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4"/>
                    <a:pt x="1" y="98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12" y="141"/>
                    <a:pt x="42" y="169"/>
                    <a:pt x="78" y="175"/>
                  </a:cubicBezTo>
                  <a:cubicBezTo>
                    <a:pt x="66" y="169"/>
                    <a:pt x="56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0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6" name="Rectángulo 92"/>
            <p:cNvSpPr>
              <a:spLocks noChangeArrowheads="1"/>
            </p:cNvSpPr>
            <p:nvPr/>
          </p:nvSpPr>
          <p:spPr bwMode="auto">
            <a:xfrm>
              <a:off x="2714625" y="5480441"/>
              <a:ext cx="139700" cy="19367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27" name="Rectángulo 93"/>
            <p:cNvSpPr>
              <a:spLocks noChangeArrowheads="1"/>
            </p:cNvSpPr>
            <p:nvPr/>
          </p:nvSpPr>
          <p:spPr bwMode="auto">
            <a:xfrm>
              <a:off x="2652713" y="5409003"/>
              <a:ext cx="262892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i="0" u="none" strike="noStrike" cap="none" normalizeH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15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9" name="Grupo 8">
            <a:extLst>
              <a:ext uri="{FF2B5EF4-FFF2-40B4-BE49-F238E27FC236}">
                <a16:creationId xmlns:a16="http://schemas.microsoft.com/office/drawing/2014/main" xmlns="" id="{FD14545F-9D85-4A48-BC84-197BEFFAD56D}"/>
              </a:ext>
            </a:extLst>
          </p:cNvPr>
          <p:cNvGrpSpPr/>
          <p:nvPr/>
        </p:nvGrpSpPr>
        <p:grpSpPr>
          <a:xfrm>
            <a:off x="1157288" y="3113478"/>
            <a:ext cx="584200" cy="587375"/>
            <a:chOff x="1157288" y="3113478"/>
            <a:chExt cx="584200" cy="587375"/>
          </a:xfrm>
        </p:grpSpPr>
        <p:sp>
          <p:nvSpPr>
            <p:cNvPr id="206" name="Forma libre 72"/>
            <p:cNvSpPr>
              <a:spLocks/>
            </p:cNvSpPr>
            <p:nvPr/>
          </p:nvSpPr>
          <p:spPr bwMode="auto">
            <a:xfrm>
              <a:off x="1157288" y="3113478"/>
              <a:ext cx="584200" cy="587375"/>
            </a:xfrm>
            <a:custGeom>
              <a:avLst/>
              <a:gdLst>
                <a:gd name="T0" fmla="*/ 126 w 239"/>
                <a:gd name="T1" fmla="*/ 4 h 240"/>
                <a:gd name="T2" fmla="*/ 235 w 239"/>
                <a:gd name="T3" fmla="*/ 127 h 240"/>
                <a:gd name="T4" fmla="*/ 112 w 239"/>
                <a:gd name="T5" fmla="*/ 236 h 240"/>
                <a:gd name="T6" fmla="*/ 3 w 239"/>
                <a:gd name="T7" fmla="*/ 113 h 240"/>
                <a:gd name="T8" fmla="*/ 126 w 239"/>
                <a:gd name="T9" fmla="*/ 4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9" h="240">
                  <a:moveTo>
                    <a:pt x="126" y="4"/>
                  </a:moveTo>
                  <a:cubicBezTo>
                    <a:pt x="190" y="8"/>
                    <a:pt x="239" y="63"/>
                    <a:pt x="235" y="127"/>
                  </a:cubicBezTo>
                  <a:cubicBezTo>
                    <a:pt x="231" y="191"/>
                    <a:pt x="176" y="240"/>
                    <a:pt x="112" y="236"/>
                  </a:cubicBezTo>
                  <a:cubicBezTo>
                    <a:pt x="48" y="232"/>
                    <a:pt x="0" y="177"/>
                    <a:pt x="3" y="113"/>
                  </a:cubicBezTo>
                  <a:cubicBezTo>
                    <a:pt x="7" y="49"/>
                    <a:pt x="63" y="0"/>
                    <a:pt x="126" y="4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07" name="Forma libre 73"/>
            <p:cNvSpPr>
              <a:spLocks/>
            </p:cNvSpPr>
            <p:nvPr/>
          </p:nvSpPr>
          <p:spPr bwMode="auto">
            <a:xfrm>
              <a:off x="1212850" y="3169041"/>
              <a:ext cx="473075" cy="473075"/>
            </a:xfrm>
            <a:custGeom>
              <a:avLst/>
              <a:gdLst>
                <a:gd name="T0" fmla="*/ 102 w 193"/>
                <a:gd name="T1" fmla="*/ 4 h 193"/>
                <a:gd name="T2" fmla="*/ 190 w 193"/>
                <a:gd name="T3" fmla="*/ 103 h 193"/>
                <a:gd name="T4" fmla="*/ 90 w 193"/>
                <a:gd name="T5" fmla="*/ 190 h 193"/>
                <a:gd name="T6" fmla="*/ 3 w 193"/>
                <a:gd name="T7" fmla="*/ 91 h 193"/>
                <a:gd name="T8" fmla="*/ 102 w 193"/>
                <a:gd name="T9" fmla="*/ 4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4"/>
                  </a:moveTo>
                  <a:cubicBezTo>
                    <a:pt x="153" y="7"/>
                    <a:pt x="193" y="51"/>
                    <a:pt x="190" y="103"/>
                  </a:cubicBezTo>
                  <a:cubicBezTo>
                    <a:pt x="186" y="154"/>
                    <a:pt x="142" y="193"/>
                    <a:pt x="90" y="190"/>
                  </a:cubicBezTo>
                  <a:cubicBezTo>
                    <a:pt x="39" y="187"/>
                    <a:pt x="0" y="143"/>
                    <a:pt x="3" y="91"/>
                  </a:cubicBezTo>
                  <a:cubicBezTo>
                    <a:pt x="6" y="40"/>
                    <a:pt x="51" y="0"/>
                    <a:pt x="102" y="4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08" name="Forma libre 74"/>
            <p:cNvSpPr>
              <a:spLocks noEditPoints="1"/>
            </p:cNvSpPr>
            <p:nvPr/>
          </p:nvSpPr>
          <p:spPr bwMode="auto">
            <a:xfrm>
              <a:off x="1217613" y="3389703"/>
              <a:ext cx="25400" cy="117475"/>
            </a:xfrm>
            <a:custGeom>
              <a:avLst/>
              <a:gdLst>
                <a:gd name="T0" fmla="*/ 10 w 10"/>
                <a:gd name="T1" fmla="*/ 48 h 48"/>
                <a:gd name="T2" fmla="*/ 10 w 10"/>
                <a:gd name="T3" fmla="*/ 48 h 48"/>
                <a:gd name="T4" fmla="*/ 10 w 10"/>
                <a:gd name="T5" fmla="*/ 48 h 48"/>
                <a:gd name="T6" fmla="*/ 10 w 10"/>
                <a:gd name="T7" fmla="*/ 48 h 48"/>
                <a:gd name="T8" fmla="*/ 10 w 10"/>
                <a:gd name="T9" fmla="*/ 47 h 48"/>
                <a:gd name="T10" fmla="*/ 10 w 10"/>
                <a:gd name="T11" fmla="*/ 47 h 48"/>
                <a:gd name="T12" fmla="*/ 10 w 10"/>
                <a:gd name="T13" fmla="*/ 47 h 48"/>
                <a:gd name="T14" fmla="*/ 10 w 10"/>
                <a:gd name="T15" fmla="*/ 47 h 48"/>
                <a:gd name="T16" fmla="*/ 10 w 10"/>
                <a:gd name="T17" fmla="*/ 47 h 48"/>
                <a:gd name="T18" fmla="*/ 10 w 10"/>
                <a:gd name="T19" fmla="*/ 47 h 48"/>
                <a:gd name="T20" fmla="*/ 9 w 10"/>
                <a:gd name="T21" fmla="*/ 46 h 48"/>
                <a:gd name="T22" fmla="*/ 9 w 10"/>
                <a:gd name="T23" fmla="*/ 46 h 48"/>
                <a:gd name="T24" fmla="*/ 9 w 10"/>
                <a:gd name="T25" fmla="*/ 46 h 48"/>
                <a:gd name="T26" fmla="*/ 1 w 10"/>
                <a:gd name="T27" fmla="*/ 4 h 48"/>
                <a:gd name="T28" fmla="*/ 1 w 10"/>
                <a:gd name="T29" fmla="*/ 4 h 48"/>
                <a:gd name="T30" fmla="*/ 1 w 10"/>
                <a:gd name="T31" fmla="*/ 4 h 48"/>
                <a:gd name="T32" fmla="*/ 1 w 10"/>
                <a:gd name="T33" fmla="*/ 3 h 48"/>
                <a:gd name="T34" fmla="*/ 1 w 10"/>
                <a:gd name="T35" fmla="*/ 3 h 48"/>
                <a:gd name="T36" fmla="*/ 1 w 10"/>
                <a:gd name="T37" fmla="*/ 3 h 48"/>
                <a:gd name="T38" fmla="*/ 1 w 10"/>
                <a:gd name="T39" fmla="*/ 2 h 48"/>
                <a:gd name="T40" fmla="*/ 1 w 10"/>
                <a:gd name="T41" fmla="*/ 2 h 48"/>
                <a:gd name="T42" fmla="*/ 1 w 10"/>
                <a:gd name="T43" fmla="*/ 2 h 48"/>
                <a:gd name="T44" fmla="*/ 1 w 10"/>
                <a:gd name="T45" fmla="*/ 2 h 48"/>
                <a:gd name="T46" fmla="*/ 1 w 10"/>
                <a:gd name="T47" fmla="*/ 2 h 48"/>
                <a:gd name="T48" fmla="*/ 1 w 10"/>
                <a:gd name="T49" fmla="*/ 2 h 48"/>
                <a:gd name="T50" fmla="*/ 1 w 10"/>
                <a:gd name="T51" fmla="*/ 1 h 48"/>
                <a:gd name="T52" fmla="*/ 1 w 10"/>
                <a:gd name="T53" fmla="*/ 1 h 48"/>
                <a:gd name="T54" fmla="*/ 1 w 10"/>
                <a:gd name="T55" fmla="*/ 1 h 48"/>
                <a:gd name="T56" fmla="*/ 1 w 10"/>
                <a:gd name="T57" fmla="*/ 1 h 48"/>
                <a:gd name="T58" fmla="*/ 1 w 10"/>
                <a:gd name="T59" fmla="*/ 0 h 48"/>
                <a:gd name="T60" fmla="*/ 1 w 10"/>
                <a:gd name="T61" fmla="*/ 0 h 48"/>
                <a:gd name="T62" fmla="*/ 1 w 10"/>
                <a:gd name="T63" fmla="*/ 0 h 48"/>
                <a:gd name="T64" fmla="*/ 1 w 10"/>
                <a:gd name="T65" fmla="*/ 0 h 48"/>
                <a:gd name="T66" fmla="*/ 1 w 10"/>
                <a:gd name="T67" fmla="*/ 0 h 48"/>
                <a:gd name="T68" fmla="*/ 1 w 10"/>
                <a:gd name="T6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" h="48"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7"/>
                  </a:moveTo>
                  <a:cubicBezTo>
                    <a:pt x="10" y="47"/>
                    <a:pt x="10" y="48"/>
                    <a:pt x="10" y="48"/>
                  </a:cubicBezTo>
                  <a:cubicBezTo>
                    <a:pt x="10" y="48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9" y="46"/>
                  </a:moveTo>
                  <a:cubicBezTo>
                    <a:pt x="10" y="46"/>
                    <a:pt x="10" y="46"/>
                    <a:pt x="10" y="47"/>
                  </a:cubicBezTo>
                  <a:cubicBezTo>
                    <a:pt x="10" y="46"/>
                    <a:pt x="10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1" y="4"/>
                  </a:moveTo>
                  <a:cubicBezTo>
                    <a:pt x="0" y="19"/>
                    <a:pt x="3" y="33"/>
                    <a:pt x="9" y="46"/>
                  </a:cubicBezTo>
                  <a:cubicBezTo>
                    <a:pt x="3" y="33"/>
                    <a:pt x="0" y="19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4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09" name="Forma libre 75"/>
            <p:cNvSpPr>
              <a:spLocks/>
            </p:cNvSpPr>
            <p:nvPr/>
          </p:nvSpPr>
          <p:spPr bwMode="auto">
            <a:xfrm>
              <a:off x="1217613" y="3180153"/>
              <a:ext cx="207963" cy="420688"/>
            </a:xfrm>
            <a:custGeom>
              <a:avLst/>
              <a:gdLst>
                <a:gd name="T0" fmla="*/ 85 w 85"/>
                <a:gd name="T1" fmla="*/ 0 h 172"/>
                <a:gd name="T2" fmla="*/ 1 w 85"/>
                <a:gd name="T3" fmla="*/ 86 h 172"/>
                <a:gd name="T4" fmla="*/ 1 w 85"/>
                <a:gd name="T5" fmla="*/ 86 h 172"/>
                <a:gd name="T6" fmla="*/ 1 w 85"/>
                <a:gd name="T7" fmla="*/ 86 h 172"/>
                <a:gd name="T8" fmla="*/ 1 w 85"/>
                <a:gd name="T9" fmla="*/ 86 h 172"/>
                <a:gd name="T10" fmla="*/ 1 w 85"/>
                <a:gd name="T11" fmla="*/ 86 h 172"/>
                <a:gd name="T12" fmla="*/ 1 w 85"/>
                <a:gd name="T13" fmla="*/ 86 h 172"/>
                <a:gd name="T14" fmla="*/ 1 w 85"/>
                <a:gd name="T15" fmla="*/ 86 h 172"/>
                <a:gd name="T16" fmla="*/ 1 w 85"/>
                <a:gd name="T17" fmla="*/ 86 h 172"/>
                <a:gd name="T18" fmla="*/ 1 w 85"/>
                <a:gd name="T19" fmla="*/ 87 h 172"/>
                <a:gd name="T20" fmla="*/ 1 w 85"/>
                <a:gd name="T21" fmla="*/ 87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7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8 h 172"/>
                <a:gd name="T34" fmla="*/ 1 w 85"/>
                <a:gd name="T35" fmla="*/ 88 h 172"/>
                <a:gd name="T36" fmla="*/ 1 w 85"/>
                <a:gd name="T37" fmla="*/ 88 h 172"/>
                <a:gd name="T38" fmla="*/ 1 w 85"/>
                <a:gd name="T39" fmla="*/ 88 h 172"/>
                <a:gd name="T40" fmla="*/ 1 w 85"/>
                <a:gd name="T41" fmla="*/ 88 h 172"/>
                <a:gd name="T42" fmla="*/ 1 w 85"/>
                <a:gd name="T43" fmla="*/ 89 h 172"/>
                <a:gd name="T44" fmla="*/ 1 w 85"/>
                <a:gd name="T45" fmla="*/ 89 h 172"/>
                <a:gd name="T46" fmla="*/ 1 w 85"/>
                <a:gd name="T47" fmla="*/ 89 h 172"/>
                <a:gd name="T48" fmla="*/ 1 w 85"/>
                <a:gd name="T49" fmla="*/ 89 h 172"/>
                <a:gd name="T50" fmla="*/ 1 w 85"/>
                <a:gd name="T51" fmla="*/ 90 h 172"/>
                <a:gd name="T52" fmla="*/ 1 w 85"/>
                <a:gd name="T53" fmla="*/ 90 h 172"/>
                <a:gd name="T54" fmla="*/ 1 w 85"/>
                <a:gd name="T55" fmla="*/ 90 h 172"/>
                <a:gd name="T56" fmla="*/ 1 w 85"/>
                <a:gd name="T57" fmla="*/ 90 h 172"/>
                <a:gd name="T58" fmla="*/ 9 w 85"/>
                <a:gd name="T59" fmla="*/ 132 h 172"/>
                <a:gd name="T60" fmla="*/ 9 w 85"/>
                <a:gd name="T61" fmla="*/ 132 h 172"/>
                <a:gd name="T62" fmla="*/ 9 w 85"/>
                <a:gd name="T63" fmla="*/ 132 h 172"/>
                <a:gd name="T64" fmla="*/ 9 w 85"/>
                <a:gd name="T65" fmla="*/ 132 h 172"/>
                <a:gd name="T66" fmla="*/ 9 w 85"/>
                <a:gd name="T67" fmla="*/ 132 h 172"/>
                <a:gd name="T68" fmla="*/ 9 w 85"/>
                <a:gd name="T69" fmla="*/ 132 h 172"/>
                <a:gd name="T70" fmla="*/ 10 w 85"/>
                <a:gd name="T71" fmla="*/ 133 h 172"/>
                <a:gd name="T72" fmla="*/ 10 w 85"/>
                <a:gd name="T73" fmla="*/ 133 h 172"/>
                <a:gd name="T74" fmla="*/ 10 w 85"/>
                <a:gd name="T75" fmla="*/ 133 h 172"/>
                <a:gd name="T76" fmla="*/ 10 w 85"/>
                <a:gd name="T77" fmla="*/ 133 h 172"/>
                <a:gd name="T78" fmla="*/ 10 w 85"/>
                <a:gd name="T79" fmla="*/ 133 h 172"/>
                <a:gd name="T80" fmla="*/ 10 w 85"/>
                <a:gd name="T81" fmla="*/ 133 h 172"/>
                <a:gd name="T82" fmla="*/ 10 w 85"/>
                <a:gd name="T83" fmla="*/ 133 h 172"/>
                <a:gd name="T84" fmla="*/ 10 w 85"/>
                <a:gd name="T85" fmla="*/ 133 h 172"/>
                <a:gd name="T86" fmla="*/ 10 w 85"/>
                <a:gd name="T87" fmla="*/ 134 h 172"/>
                <a:gd name="T88" fmla="*/ 10 w 85"/>
                <a:gd name="T89" fmla="*/ 134 h 172"/>
                <a:gd name="T90" fmla="*/ 10 w 85"/>
                <a:gd name="T91" fmla="*/ 134 h 172"/>
                <a:gd name="T92" fmla="*/ 10 w 85"/>
                <a:gd name="T93" fmla="*/ 134 h 172"/>
                <a:gd name="T94" fmla="*/ 10 w 85"/>
                <a:gd name="T95" fmla="*/ 134 h 172"/>
                <a:gd name="T96" fmla="*/ 45 w 85"/>
                <a:gd name="T97" fmla="*/ 172 h 172"/>
                <a:gd name="T98" fmla="*/ 42 w 85"/>
                <a:gd name="T99" fmla="*/ 170 h 172"/>
                <a:gd name="T100" fmla="*/ 27 w 85"/>
                <a:gd name="T101" fmla="*/ 147 h 172"/>
                <a:gd name="T102" fmla="*/ 16 w 85"/>
                <a:gd name="T103" fmla="*/ 93 h 172"/>
                <a:gd name="T104" fmla="*/ 16 w 85"/>
                <a:gd name="T105" fmla="*/ 92 h 172"/>
                <a:gd name="T106" fmla="*/ 22 w 85"/>
                <a:gd name="T107" fmla="*/ 65 h 172"/>
                <a:gd name="T108" fmla="*/ 52 w 85"/>
                <a:gd name="T109" fmla="*/ 20 h 172"/>
                <a:gd name="T110" fmla="*/ 85 w 85"/>
                <a:gd name="T111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5" h="172">
                  <a:moveTo>
                    <a:pt x="85" y="0"/>
                  </a:moveTo>
                  <a:cubicBezTo>
                    <a:pt x="41" y="4"/>
                    <a:pt x="5" y="40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0" y="105"/>
                    <a:pt x="3" y="119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10" y="132"/>
                    <a:pt x="10" y="132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8" y="150"/>
                    <a:pt x="30" y="163"/>
                    <a:pt x="45" y="172"/>
                  </a:cubicBezTo>
                  <a:cubicBezTo>
                    <a:pt x="44" y="171"/>
                    <a:pt x="43" y="171"/>
                    <a:pt x="42" y="170"/>
                  </a:cubicBezTo>
                  <a:cubicBezTo>
                    <a:pt x="37" y="162"/>
                    <a:pt x="32" y="155"/>
                    <a:pt x="27" y="147"/>
                  </a:cubicBezTo>
                  <a:cubicBezTo>
                    <a:pt x="19" y="130"/>
                    <a:pt x="15" y="112"/>
                    <a:pt x="16" y="93"/>
                  </a:cubicBezTo>
                  <a:cubicBezTo>
                    <a:pt x="16" y="93"/>
                    <a:pt x="16" y="93"/>
                    <a:pt x="16" y="92"/>
                  </a:cubicBezTo>
                  <a:cubicBezTo>
                    <a:pt x="18" y="83"/>
                    <a:pt x="20" y="74"/>
                    <a:pt x="22" y="65"/>
                  </a:cubicBezTo>
                  <a:cubicBezTo>
                    <a:pt x="28" y="47"/>
                    <a:pt x="38" y="32"/>
                    <a:pt x="52" y="20"/>
                  </a:cubicBezTo>
                  <a:cubicBezTo>
                    <a:pt x="62" y="11"/>
                    <a:pt x="73" y="4"/>
                    <a:pt x="8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30" name="Rectángulo 96"/>
            <p:cNvSpPr>
              <a:spLocks noChangeArrowheads="1"/>
            </p:cNvSpPr>
            <p:nvPr/>
          </p:nvSpPr>
          <p:spPr bwMode="auto">
            <a:xfrm>
              <a:off x="1311275" y="3330966"/>
              <a:ext cx="27622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31" name="Rectángulo 97"/>
            <p:cNvSpPr>
              <a:spLocks noChangeArrowheads="1"/>
            </p:cNvSpPr>
            <p:nvPr/>
          </p:nvSpPr>
          <p:spPr bwMode="auto">
            <a:xfrm>
              <a:off x="1311275" y="3218253"/>
              <a:ext cx="262892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25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8" name="Grupo 7">
            <a:extLst>
              <a:ext uri="{FF2B5EF4-FFF2-40B4-BE49-F238E27FC236}">
                <a16:creationId xmlns:a16="http://schemas.microsoft.com/office/drawing/2014/main" xmlns="" id="{C8615158-8D19-43FB-AD3B-3249CA70B9AF}"/>
              </a:ext>
            </a:extLst>
          </p:cNvPr>
          <p:cNvGrpSpPr/>
          <p:nvPr/>
        </p:nvGrpSpPr>
        <p:grpSpPr>
          <a:xfrm>
            <a:off x="1162050" y="4580328"/>
            <a:ext cx="569913" cy="568325"/>
            <a:chOff x="1162050" y="4580328"/>
            <a:chExt cx="569913" cy="568325"/>
          </a:xfrm>
        </p:grpSpPr>
        <p:sp>
          <p:nvSpPr>
            <p:cNvPr id="214" name="Forma libre 80"/>
            <p:cNvSpPr>
              <a:spLocks/>
            </p:cNvSpPr>
            <p:nvPr/>
          </p:nvSpPr>
          <p:spPr bwMode="auto">
            <a:xfrm>
              <a:off x="1162050" y="4580328"/>
              <a:ext cx="569913" cy="568325"/>
            </a:xfrm>
            <a:custGeom>
              <a:avLst/>
              <a:gdLst>
                <a:gd name="T0" fmla="*/ 116 w 233"/>
                <a:gd name="T1" fmla="*/ 0 h 232"/>
                <a:gd name="T2" fmla="*/ 232 w 233"/>
                <a:gd name="T3" fmla="*/ 116 h 232"/>
                <a:gd name="T4" fmla="*/ 117 w 233"/>
                <a:gd name="T5" fmla="*/ 232 h 232"/>
                <a:gd name="T6" fmla="*/ 0 w 233"/>
                <a:gd name="T7" fmla="*/ 116 h 232"/>
                <a:gd name="T8" fmla="*/ 116 w 233"/>
                <a:gd name="T9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232">
                  <a:moveTo>
                    <a:pt x="116" y="0"/>
                  </a:moveTo>
                  <a:cubicBezTo>
                    <a:pt x="180" y="0"/>
                    <a:pt x="232" y="52"/>
                    <a:pt x="232" y="116"/>
                  </a:cubicBezTo>
                  <a:cubicBezTo>
                    <a:pt x="233" y="180"/>
                    <a:pt x="180" y="232"/>
                    <a:pt x="117" y="232"/>
                  </a:cubicBezTo>
                  <a:cubicBezTo>
                    <a:pt x="53" y="232"/>
                    <a:pt x="1" y="180"/>
                    <a:pt x="0" y="116"/>
                  </a:cubicBezTo>
                  <a:cubicBezTo>
                    <a:pt x="0" y="52"/>
                    <a:pt x="52" y="0"/>
                    <a:pt x="116" y="0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15" name="Forma libre 81"/>
            <p:cNvSpPr>
              <a:spLocks/>
            </p:cNvSpPr>
            <p:nvPr/>
          </p:nvSpPr>
          <p:spPr bwMode="auto">
            <a:xfrm>
              <a:off x="1217613" y="4637478"/>
              <a:ext cx="457200" cy="457200"/>
            </a:xfrm>
            <a:custGeom>
              <a:avLst/>
              <a:gdLst>
                <a:gd name="T0" fmla="*/ 93 w 187"/>
                <a:gd name="T1" fmla="*/ 0 h 187"/>
                <a:gd name="T2" fmla="*/ 187 w 187"/>
                <a:gd name="T3" fmla="*/ 93 h 187"/>
                <a:gd name="T4" fmla="*/ 94 w 187"/>
                <a:gd name="T5" fmla="*/ 187 h 187"/>
                <a:gd name="T6" fmla="*/ 0 w 187"/>
                <a:gd name="T7" fmla="*/ 93 h 187"/>
                <a:gd name="T8" fmla="*/ 93 w 187"/>
                <a:gd name="T9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" h="187">
                  <a:moveTo>
                    <a:pt x="93" y="0"/>
                  </a:moveTo>
                  <a:cubicBezTo>
                    <a:pt x="145" y="0"/>
                    <a:pt x="187" y="41"/>
                    <a:pt x="187" y="93"/>
                  </a:cubicBezTo>
                  <a:cubicBezTo>
                    <a:pt x="187" y="144"/>
                    <a:pt x="145" y="187"/>
                    <a:pt x="94" y="187"/>
                  </a:cubicBezTo>
                  <a:cubicBezTo>
                    <a:pt x="42" y="187"/>
                    <a:pt x="0" y="145"/>
                    <a:pt x="0" y="93"/>
                  </a:cubicBezTo>
                  <a:cubicBezTo>
                    <a:pt x="0" y="42"/>
                    <a:pt x="42" y="0"/>
                    <a:pt x="93" y="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16" name="Forma libre 82"/>
            <p:cNvSpPr>
              <a:spLocks noEditPoints="1"/>
            </p:cNvSpPr>
            <p:nvPr/>
          </p:nvSpPr>
          <p:spPr bwMode="auto">
            <a:xfrm>
              <a:off x="1217613" y="4827978"/>
              <a:ext cx="17463" cy="123825"/>
            </a:xfrm>
            <a:custGeom>
              <a:avLst/>
              <a:gdLst>
                <a:gd name="T0" fmla="*/ 7 w 7"/>
                <a:gd name="T1" fmla="*/ 51 h 51"/>
                <a:gd name="T2" fmla="*/ 7 w 7"/>
                <a:gd name="T3" fmla="*/ 50 h 51"/>
                <a:gd name="T4" fmla="*/ 7 w 7"/>
                <a:gd name="T5" fmla="*/ 50 h 51"/>
                <a:gd name="T6" fmla="*/ 7 w 7"/>
                <a:gd name="T7" fmla="*/ 50 h 51"/>
                <a:gd name="T8" fmla="*/ 7 w 7"/>
                <a:gd name="T9" fmla="*/ 49 h 51"/>
                <a:gd name="T10" fmla="*/ 0 w 7"/>
                <a:gd name="T11" fmla="*/ 16 h 51"/>
                <a:gd name="T12" fmla="*/ 0 w 7"/>
                <a:gd name="T13" fmla="*/ 16 h 51"/>
                <a:gd name="T14" fmla="*/ 0 w 7"/>
                <a:gd name="T15" fmla="*/ 16 h 51"/>
                <a:gd name="T16" fmla="*/ 0 w 7"/>
                <a:gd name="T17" fmla="*/ 16 h 51"/>
                <a:gd name="T18" fmla="*/ 0 w 7"/>
                <a:gd name="T19" fmla="*/ 15 h 51"/>
                <a:gd name="T20" fmla="*/ 0 w 7"/>
                <a:gd name="T21" fmla="*/ 15 h 51"/>
                <a:gd name="T22" fmla="*/ 0 w 7"/>
                <a:gd name="T23" fmla="*/ 15 h 51"/>
                <a:gd name="T24" fmla="*/ 0 w 7"/>
                <a:gd name="T25" fmla="*/ 14 h 51"/>
                <a:gd name="T26" fmla="*/ 0 w 7"/>
                <a:gd name="T27" fmla="*/ 14 h 51"/>
                <a:gd name="T28" fmla="*/ 0 w 7"/>
                <a:gd name="T29" fmla="*/ 14 h 51"/>
                <a:gd name="T30" fmla="*/ 0 w 7"/>
                <a:gd name="T31" fmla="*/ 14 h 51"/>
                <a:gd name="T32" fmla="*/ 0 w 7"/>
                <a:gd name="T33" fmla="*/ 13 h 51"/>
                <a:gd name="T34" fmla="*/ 0 w 7"/>
                <a:gd name="T35" fmla="*/ 13 h 51"/>
                <a:gd name="T36" fmla="*/ 0 w 7"/>
                <a:gd name="T37" fmla="*/ 13 h 51"/>
                <a:gd name="T38" fmla="*/ 0 w 7"/>
                <a:gd name="T39" fmla="*/ 12 h 51"/>
                <a:gd name="T40" fmla="*/ 0 w 7"/>
                <a:gd name="T41" fmla="*/ 12 h 51"/>
                <a:gd name="T42" fmla="*/ 0 w 7"/>
                <a:gd name="T43" fmla="*/ 12 h 51"/>
                <a:gd name="T44" fmla="*/ 0 w 7"/>
                <a:gd name="T45" fmla="*/ 12 h 51"/>
                <a:gd name="T46" fmla="*/ 0 w 7"/>
                <a:gd name="T47" fmla="*/ 11 h 51"/>
                <a:gd name="T48" fmla="*/ 0 w 7"/>
                <a:gd name="T49" fmla="*/ 11 h 51"/>
                <a:gd name="T50" fmla="*/ 0 w 7"/>
                <a:gd name="T51" fmla="*/ 11 h 51"/>
                <a:gd name="T52" fmla="*/ 0 w 7"/>
                <a:gd name="T53" fmla="*/ 10 h 51"/>
                <a:gd name="T54" fmla="*/ 0 w 7"/>
                <a:gd name="T55" fmla="*/ 10 h 51"/>
                <a:gd name="T56" fmla="*/ 0 w 7"/>
                <a:gd name="T57" fmla="*/ 10 h 51"/>
                <a:gd name="T58" fmla="*/ 0 w 7"/>
                <a:gd name="T59" fmla="*/ 9 h 51"/>
                <a:gd name="T60" fmla="*/ 0 w 7"/>
                <a:gd name="T61" fmla="*/ 9 h 51"/>
                <a:gd name="T62" fmla="*/ 0 w 7"/>
                <a:gd name="T63" fmla="*/ 9 h 51"/>
                <a:gd name="T64" fmla="*/ 0 w 7"/>
                <a:gd name="T65" fmla="*/ 9 h 51"/>
                <a:gd name="T66" fmla="*/ 0 w 7"/>
                <a:gd name="T67" fmla="*/ 8 h 51"/>
                <a:gd name="T68" fmla="*/ 0 w 7"/>
                <a:gd name="T69" fmla="*/ 8 h 51"/>
                <a:gd name="T70" fmla="*/ 0 w 7"/>
                <a:gd name="T71" fmla="*/ 8 h 51"/>
                <a:gd name="T72" fmla="*/ 0 w 7"/>
                <a:gd name="T73" fmla="*/ 7 h 51"/>
                <a:gd name="T74" fmla="*/ 0 w 7"/>
                <a:gd name="T75" fmla="*/ 7 h 51"/>
                <a:gd name="T76" fmla="*/ 0 w 7"/>
                <a:gd name="T77" fmla="*/ 7 h 51"/>
                <a:gd name="T78" fmla="*/ 0 w 7"/>
                <a:gd name="T79" fmla="*/ 6 h 51"/>
                <a:gd name="T80" fmla="*/ 0 w 7"/>
                <a:gd name="T81" fmla="*/ 6 h 51"/>
                <a:gd name="T82" fmla="*/ 0 w 7"/>
                <a:gd name="T83" fmla="*/ 6 h 51"/>
                <a:gd name="T84" fmla="*/ 0 w 7"/>
                <a:gd name="T85" fmla="*/ 6 h 51"/>
                <a:gd name="T86" fmla="*/ 0 w 7"/>
                <a:gd name="T87" fmla="*/ 5 h 51"/>
                <a:gd name="T88" fmla="*/ 1 w 7"/>
                <a:gd name="T89" fmla="*/ 5 h 51"/>
                <a:gd name="T90" fmla="*/ 1 w 7"/>
                <a:gd name="T91" fmla="*/ 5 h 51"/>
                <a:gd name="T92" fmla="*/ 1 w 7"/>
                <a:gd name="T93" fmla="*/ 4 h 51"/>
                <a:gd name="T94" fmla="*/ 1 w 7"/>
                <a:gd name="T95" fmla="*/ 4 h 51"/>
                <a:gd name="T96" fmla="*/ 1 w 7"/>
                <a:gd name="T97" fmla="*/ 3 h 51"/>
                <a:gd name="T98" fmla="*/ 1 w 7"/>
                <a:gd name="T99" fmla="*/ 3 h 51"/>
                <a:gd name="T100" fmla="*/ 1 w 7"/>
                <a:gd name="T101" fmla="*/ 3 h 51"/>
                <a:gd name="T102" fmla="*/ 1 w 7"/>
                <a:gd name="T103" fmla="*/ 3 h 51"/>
                <a:gd name="T104" fmla="*/ 1 w 7"/>
                <a:gd name="T105" fmla="*/ 2 h 51"/>
                <a:gd name="T106" fmla="*/ 1 w 7"/>
                <a:gd name="T107" fmla="*/ 1 h 51"/>
                <a:gd name="T108" fmla="*/ 1 w 7"/>
                <a:gd name="T109" fmla="*/ 1 h 51"/>
                <a:gd name="T110" fmla="*/ 1 w 7"/>
                <a:gd name="T111" fmla="*/ 1 h 51"/>
                <a:gd name="T112" fmla="*/ 1 w 7"/>
                <a:gd name="T113" fmla="*/ 0 h 51"/>
                <a:gd name="T114" fmla="*/ 1 w 7"/>
                <a:gd name="T115" fmla="*/ 0 h 51"/>
                <a:gd name="T116" fmla="*/ 1 w 7"/>
                <a:gd name="T11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" h="51">
                  <a:moveTo>
                    <a:pt x="7" y="51"/>
                  </a:moveTo>
                  <a:cubicBezTo>
                    <a:pt x="7" y="51"/>
                    <a:pt x="7" y="51"/>
                    <a:pt x="7" y="51"/>
                  </a:cubicBezTo>
                  <a:cubicBezTo>
                    <a:pt x="7" y="51"/>
                    <a:pt x="7" y="51"/>
                    <a:pt x="7" y="51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49"/>
                  </a:moveTo>
                  <a:cubicBezTo>
                    <a:pt x="7" y="49"/>
                    <a:pt x="7" y="50"/>
                    <a:pt x="7" y="50"/>
                  </a:cubicBezTo>
                  <a:cubicBezTo>
                    <a:pt x="7" y="50"/>
                    <a:pt x="7" y="49"/>
                    <a:pt x="7" y="49"/>
                  </a:cubicBezTo>
                  <a:moveTo>
                    <a:pt x="0" y="16"/>
                  </a:moveTo>
                  <a:cubicBezTo>
                    <a:pt x="0" y="28"/>
                    <a:pt x="2" y="39"/>
                    <a:pt x="6" y="49"/>
                  </a:cubicBezTo>
                  <a:cubicBezTo>
                    <a:pt x="2" y="39"/>
                    <a:pt x="0" y="28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2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6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17" name="Forma libre 83"/>
            <p:cNvSpPr>
              <a:spLocks/>
            </p:cNvSpPr>
            <p:nvPr/>
          </p:nvSpPr>
          <p:spPr bwMode="auto">
            <a:xfrm>
              <a:off x="1217613" y="4639066"/>
              <a:ext cx="190500" cy="425450"/>
            </a:xfrm>
            <a:custGeom>
              <a:avLst/>
              <a:gdLst>
                <a:gd name="T0" fmla="*/ 1 w 78"/>
                <a:gd name="T1" fmla="*/ 77 h 174"/>
                <a:gd name="T2" fmla="*/ 1 w 78"/>
                <a:gd name="T3" fmla="*/ 77 h 174"/>
                <a:gd name="T4" fmla="*/ 1 w 78"/>
                <a:gd name="T5" fmla="*/ 77 h 174"/>
                <a:gd name="T6" fmla="*/ 1 w 78"/>
                <a:gd name="T7" fmla="*/ 78 h 174"/>
                <a:gd name="T8" fmla="*/ 1 w 78"/>
                <a:gd name="T9" fmla="*/ 78 h 174"/>
                <a:gd name="T10" fmla="*/ 1 w 78"/>
                <a:gd name="T11" fmla="*/ 78 h 174"/>
                <a:gd name="T12" fmla="*/ 1 w 78"/>
                <a:gd name="T13" fmla="*/ 79 h 174"/>
                <a:gd name="T14" fmla="*/ 1 w 78"/>
                <a:gd name="T15" fmla="*/ 80 h 174"/>
                <a:gd name="T16" fmla="*/ 1 w 78"/>
                <a:gd name="T17" fmla="*/ 80 h 174"/>
                <a:gd name="T18" fmla="*/ 1 w 78"/>
                <a:gd name="T19" fmla="*/ 80 h 174"/>
                <a:gd name="T20" fmla="*/ 1 w 78"/>
                <a:gd name="T21" fmla="*/ 80 h 174"/>
                <a:gd name="T22" fmla="*/ 1 w 78"/>
                <a:gd name="T23" fmla="*/ 81 h 174"/>
                <a:gd name="T24" fmla="*/ 1 w 78"/>
                <a:gd name="T25" fmla="*/ 81 h 174"/>
                <a:gd name="T26" fmla="*/ 1 w 78"/>
                <a:gd name="T27" fmla="*/ 82 h 174"/>
                <a:gd name="T28" fmla="*/ 1 w 78"/>
                <a:gd name="T29" fmla="*/ 82 h 174"/>
                <a:gd name="T30" fmla="*/ 0 w 78"/>
                <a:gd name="T31" fmla="*/ 82 h 174"/>
                <a:gd name="T32" fmla="*/ 0 w 78"/>
                <a:gd name="T33" fmla="*/ 82 h 174"/>
                <a:gd name="T34" fmla="*/ 0 w 78"/>
                <a:gd name="T35" fmla="*/ 83 h 174"/>
                <a:gd name="T36" fmla="*/ 0 w 78"/>
                <a:gd name="T37" fmla="*/ 83 h 174"/>
                <a:gd name="T38" fmla="*/ 0 w 78"/>
                <a:gd name="T39" fmla="*/ 83 h 174"/>
                <a:gd name="T40" fmla="*/ 0 w 78"/>
                <a:gd name="T41" fmla="*/ 84 h 174"/>
                <a:gd name="T42" fmla="*/ 0 w 78"/>
                <a:gd name="T43" fmla="*/ 84 h 174"/>
                <a:gd name="T44" fmla="*/ 0 w 78"/>
                <a:gd name="T45" fmla="*/ 84 h 174"/>
                <a:gd name="T46" fmla="*/ 0 w 78"/>
                <a:gd name="T47" fmla="*/ 85 h 174"/>
                <a:gd name="T48" fmla="*/ 0 w 78"/>
                <a:gd name="T49" fmla="*/ 85 h 174"/>
                <a:gd name="T50" fmla="*/ 0 w 78"/>
                <a:gd name="T51" fmla="*/ 85 h 174"/>
                <a:gd name="T52" fmla="*/ 0 w 78"/>
                <a:gd name="T53" fmla="*/ 85 h 174"/>
                <a:gd name="T54" fmla="*/ 0 w 78"/>
                <a:gd name="T55" fmla="*/ 86 h 174"/>
                <a:gd name="T56" fmla="*/ 0 w 78"/>
                <a:gd name="T57" fmla="*/ 86 h 174"/>
                <a:gd name="T58" fmla="*/ 0 w 78"/>
                <a:gd name="T59" fmla="*/ 86 h 174"/>
                <a:gd name="T60" fmla="*/ 0 w 78"/>
                <a:gd name="T61" fmla="*/ 87 h 174"/>
                <a:gd name="T62" fmla="*/ 0 w 78"/>
                <a:gd name="T63" fmla="*/ 87 h 174"/>
                <a:gd name="T64" fmla="*/ 0 w 78"/>
                <a:gd name="T65" fmla="*/ 87 h 174"/>
                <a:gd name="T66" fmla="*/ 0 w 78"/>
                <a:gd name="T67" fmla="*/ 87 h 174"/>
                <a:gd name="T68" fmla="*/ 0 w 78"/>
                <a:gd name="T69" fmla="*/ 88 h 174"/>
                <a:gd name="T70" fmla="*/ 0 w 78"/>
                <a:gd name="T71" fmla="*/ 88 h 174"/>
                <a:gd name="T72" fmla="*/ 0 w 78"/>
                <a:gd name="T73" fmla="*/ 88 h 174"/>
                <a:gd name="T74" fmla="*/ 0 w 78"/>
                <a:gd name="T75" fmla="*/ 89 h 174"/>
                <a:gd name="T76" fmla="*/ 0 w 78"/>
                <a:gd name="T77" fmla="*/ 89 h 174"/>
                <a:gd name="T78" fmla="*/ 0 w 78"/>
                <a:gd name="T79" fmla="*/ 89 h 174"/>
                <a:gd name="T80" fmla="*/ 0 w 78"/>
                <a:gd name="T81" fmla="*/ 90 h 174"/>
                <a:gd name="T82" fmla="*/ 0 w 78"/>
                <a:gd name="T83" fmla="*/ 90 h 174"/>
                <a:gd name="T84" fmla="*/ 0 w 78"/>
                <a:gd name="T85" fmla="*/ 90 h 174"/>
                <a:gd name="T86" fmla="*/ 0 w 78"/>
                <a:gd name="T87" fmla="*/ 90 h 174"/>
                <a:gd name="T88" fmla="*/ 0 w 78"/>
                <a:gd name="T89" fmla="*/ 91 h 174"/>
                <a:gd name="T90" fmla="*/ 0 w 78"/>
                <a:gd name="T91" fmla="*/ 91 h 174"/>
                <a:gd name="T92" fmla="*/ 0 w 78"/>
                <a:gd name="T93" fmla="*/ 91 h 174"/>
                <a:gd name="T94" fmla="*/ 0 w 78"/>
                <a:gd name="T95" fmla="*/ 92 h 174"/>
                <a:gd name="T96" fmla="*/ 0 w 78"/>
                <a:gd name="T97" fmla="*/ 92 h 174"/>
                <a:gd name="T98" fmla="*/ 0 w 78"/>
                <a:gd name="T99" fmla="*/ 92 h 174"/>
                <a:gd name="T100" fmla="*/ 0 w 78"/>
                <a:gd name="T101" fmla="*/ 93 h 174"/>
                <a:gd name="T102" fmla="*/ 0 w 78"/>
                <a:gd name="T103" fmla="*/ 93 h 174"/>
                <a:gd name="T104" fmla="*/ 0 w 78"/>
                <a:gd name="T105" fmla="*/ 93 h 174"/>
                <a:gd name="T106" fmla="*/ 0 w 78"/>
                <a:gd name="T107" fmla="*/ 93 h 174"/>
                <a:gd name="T108" fmla="*/ 7 w 78"/>
                <a:gd name="T109" fmla="*/ 126 h 174"/>
                <a:gd name="T110" fmla="*/ 7 w 78"/>
                <a:gd name="T111" fmla="*/ 127 h 174"/>
                <a:gd name="T112" fmla="*/ 7 w 78"/>
                <a:gd name="T113" fmla="*/ 127 h 174"/>
                <a:gd name="T114" fmla="*/ 7 w 78"/>
                <a:gd name="T115" fmla="*/ 127 h 174"/>
                <a:gd name="T116" fmla="*/ 7 w 78"/>
                <a:gd name="T117" fmla="*/ 128 h 174"/>
                <a:gd name="T118" fmla="*/ 49 w 78"/>
                <a:gd name="T119" fmla="*/ 174 h 174"/>
                <a:gd name="T120" fmla="*/ 30 w 78"/>
                <a:gd name="T121" fmla="*/ 151 h 174"/>
                <a:gd name="T122" fmla="*/ 16 w 78"/>
                <a:gd name="T123" fmla="*/ 96 h 174"/>
                <a:gd name="T124" fmla="*/ 46 w 78"/>
                <a:gd name="T125" fmla="*/ 22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8" h="174">
                  <a:moveTo>
                    <a:pt x="78" y="0"/>
                  </a:moveTo>
                  <a:cubicBezTo>
                    <a:pt x="39" y="6"/>
                    <a:pt x="8" y="3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79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105"/>
                    <a:pt x="2" y="116"/>
                    <a:pt x="6" y="126"/>
                  </a:cubicBezTo>
                  <a:cubicBezTo>
                    <a:pt x="7" y="126"/>
                    <a:pt x="7" y="126"/>
                    <a:pt x="7" y="126"/>
                  </a:cubicBezTo>
                  <a:cubicBezTo>
                    <a:pt x="7" y="126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8"/>
                  </a:cubicBezTo>
                  <a:cubicBezTo>
                    <a:pt x="7" y="128"/>
                    <a:pt x="7" y="128"/>
                    <a:pt x="7" y="128"/>
                  </a:cubicBezTo>
                  <a:cubicBezTo>
                    <a:pt x="15" y="148"/>
                    <a:pt x="30" y="164"/>
                    <a:pt x="49" y="174"/>
                  </a:cubicBezTo>
                  <a:cubicBezTo>
                    <a:pt x="48" y="174"/>
                    <a:pt x="47" y="173"/>
                    <a:pt x="47" y="172"/>
                  </a:cubicBezTo>
                  <a:cubicBezTo>
                    <a:pt x="41" y="165"/>
                    <a:pt x="36" y="158"/>
                    <a:pt x="30" y="151"/>
                  </a:cubicBezTo>
                  <a:cubicBezTo>
                    <a:pt x="20" y="134"/>
                    <a:pt x="16" y="116"/>
                    <a:pt x="16" y="97"/>
                  </a:cubicBezTo>
                  <a:cubicBezTo>
                    <a:pt x="16" y="97"/>
                    <a:pt x="16" y="97"/>
                    <a:pt x="16" y="96"/>
                  </a:cubicBezTo>
                  <a:cubicBezTo>
                    <a:pt x="17" y="87"/>
                    <a:pt x="18" y="78"/>
                    <a:pt x="19" y="68"/>
                  </a:cubicBezTo>
                  <a:cubicBezTo>
                    <a:pt x="24" y="50"/>
                    <a:pt x="33" y="35"/>
                    <a:pt x="46" y="22"/>
                  </a:cubicBezTo>
                  <a:cubicBezTo>
                    <a:pt x="56" y="12"/>
                    <a:pt x="67" y="5"/>
                    <a:pt x="7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34" name="Rectángulo 100"/>
            <p:cNvSpPr>
              <a:spLocks noChangeArrowheads="1"/>
            </p:cNvSpPr>
            <p:nvPr/>
          </p:nvSpPr>
          <p:spPr bwMode="auto">
            <a:xfrm>
              <a:off x="1376363" y="4759716"/>
              <a:ext cx="139700" cy="19050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dirty="0"/>
            </a:p>
          </p:txBody>
        </p:sp>
        <p:sp>
          <p:nvSpPr>
            <p:cNvPr id="235" name="Rectángulo 101"/>
            <p:cNvSpPr>
              <a:spLocks noChangeArrowheads="1"/>
            </p:cNvSpPr>
            <p:nvPr/>
          </p:nvSpPr>
          <p:spPr bwMode="auto">
            <a:xfrm>
              <a:off x="1316038" y="4686691"/>
              <a:ext cx="262892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20</a:t>
              </a:r>
              <a:endPara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241" name="Elipse 107"/>
          <p:cNvSpPr>
            <a:spLocks noChangeArrowheads="1"/>
          </p:cNvSpPr>
          <p:nvPr/>
        </p:nvSpPr>
        <p:spPr bwMode="auto">
          <a:xfrm>
            <a:off x="2600325" y="4042166"/>
            <a:ext cx="273050" cy="276225"/>
          </a:xfrm>
          <a:prstGeom prst="ellipse">
            <a:avLst/>
          </a:pr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2" name="Elipse 108"/>
          <p:cNvSpPr>
            <a:spLocks noChangeArrowheads="1"/>
          </p:cNvSpPr>
          <p:nvPr/>
        </p:nvSpPr>
        <p:spPr bwMode="auto">
          <a:xfrm>
            <a:off x="2659063" y="4104078"/>
            <a:ext cx="155575" cy="153988"/>
          </a:xfrm>
          <a:prstGeom prst="ellipse">
            <a:avLst/>
          </a:pr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3" name="Forma libre 109"/>
          <p:cNvSpPr>
            <a:spLocks/>
          </p:cNvSpPr>
          <p:nvPr/>
        </p:nvSpPr>
        <p:spPr bwMode="auto">
          <a:xfrm>
            <a:off x="1808163" y="1302141"/>
            <a:ext cx="377825" cy="323850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4" name="Forma libre 110"/>
          <p:cNvSpPr>
            <a:spLocks/>
          </p:cNvSpPr>
          <p:nvPr/>
        </p:nvSpPr>
        <p:spPr bwMode="auto">
          <a:xfrm>
            <a:off x="1963738" y="1218003"/>
            <a:ext cx="379413" cy="325438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5" name="Forma libre 111"/>
          <p:cNvSpPr>
            <a:spLocks/>
          </p:cNvSpPr>
          <p:nvPr/>
        </p:nvSpPr>
        <p:spPr bwMode="auto">
          <a:xfrm>
            <a:off x="30163" y="2205428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6" name="Forma libre 112"/>
          <p:cNvSpPr>
            <a:spLocks/>
          </p:cNvSpPr>
          <p:nvPr/>
        </p:nvSpPr>
        <p:spPr bwMode="auto">
          <a:xfrm>
            <a:off x="-104775" y="2321316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7" name="Forma libre 113"/>
          <p:cNvSpPr>
            <a:spLocks/>
          </p:cNvSpPr>
          <p:nvPr/>
        </p:nvSpPr>
        <p:spPr bwMode="auto">
          <a:xfrm>
            <a:off x="3340100" y="125927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8" name="Forma libre 114"/>
          <p:cNvSpPr>
            <a:spLocks/>
          </p:cNvSpPr>
          <p:nvPr/>
        </p:nvSpPr>
        <p:spPr bwMode="auto">
          <a:xfrm>
            <a:off x="3184525" y="117672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49" name="Forma libre 115"/>
          <p:cNvSpPr>
            <a:spLocks/>
          </p:cNvSpPr>
          <p:nvPr/>
        </p:nvSpPr>
        <p:spPr bwMode="auto">
          <a:xfrm>
            <a:off x="3446463" y="1371991"/>
            <a:ext cx="1558925" cy="1319213"/>
          </a:xfrm>
          <a:custGeom>
            <a:avLst/>
            <a:gdLst>
              <a:gd name="T0" fmla="*/ 0 w 638"/>
              <a:gd name="T1" fmla="*/ 194 h 539"/>
              <a:gd name="T2" fmla="*/ 0 w 638"/>
              <a:gd name="T3" fmla="*/ 193 h 539"/>
              <a:gd name="T4" fmla="*/ 444 w 638"/>
              <a:gd name="T5" fmla="*/ 95 h 539"/>
              <a:gd name="T6" fmla="*/ 543 w 638"/>
              <a:gd name="T7" fmla="*/ 539 h 539"/>
              <a:gd name="T8" fmla="*/ 543 w 638"/>
              <a:gd name="T9" fmla="*/ 539 h 539"/>
              <a:gd name="T10" fmla="*/ 0 w 638"/>
              <a:gd name="T11" fmla="*/ 194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39">
                <a:moveTo>
                  <a:pt x="0" y="194"/>
                </a:moveTo>
                <a:cubicBezTo>
                  <a:pt x="0" y="193"/>
                  <a:pt x="0" y="193"/>
                  <a:pt x="0" y="193"/>
                </a:cubicBezTo>
                <a:cubicBezTo>
                  <a:pt x="96" y="44"/>
                  <a:pt x="295" y="0"/>
                  <a:pt x="444" y="95"/>
                </a:cubicBezTo>
                <a:cubicBezTo>
                  <a:pt x="594" y="191"/>
                  <a:pt x="638" y="390"/>
                  <a:pt x="543" y="539"/>
                </a:cubicBezTo>
                <a:cubicBezTo>
                  <a:pt x="543" y="539"/>
                  <a:pt x="543" y="539"/>
                  <a:pt x="543" y="539"/>
                </a:cubicBezTo>
                <a:cubicBezTo>
                  <a:pt x="0" y="194"/>
                  <a:pt x="0" y="194"/>
                  <a:pt x="0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50" name="Forma libre 116"/>
          <p:cNvSpPr>
            <a:spLocks/>
          </p:cNvSpPr>
          <p:nvPr/>
        </p:nvSpPr>
        <p:spPr bwMode="auto">
          <a:xfrm>
            <a:off x="4773613" y="2661041"/>
            <a:ext cx="17463" cy="30163"/>
          </a:xfrm>
          <a:custGeom>
            <a:avLst/>
            <a:gdLst>
              <a:gd name="T0" fmla="*/ 7 w 7"/>
              <a:gd name="T1" fmla="*/ 0 h 12"/>
              <a:gd name="T2" fmla="*/ 0 w 7"/>
              <a:gd name="T3" fmla="*/ 12 h 12"/>
              <a:gd name="T4" fmla="*/ 7 w 7"/>
              <a:gd name="T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12">
                <a:moveTo>
                  <a:pt x="7" y="0"/>
                </a:moveTo>
                <a:cubicBezTo>
                  <a:pt x="5" y="4"/>
                  <a:pt x="2" y="8"/>
                  <a:pt x="0" y="12"/>
                </a:cubicBezTo>
                <a:cubicBezTo>
                  <a:pt x="2" y="8"/>
                  <a:pt x="5" y="4"/>
                  <a:pt x="7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251" name="Forma libre 117"/>
          <p:cNvSpPr>
            <a:spLocks/>
          </p:cNvSpPr>
          <p:nvPr/>
        </p:nvSpPr>
        <p:spPr bwMode="auto">
          <a:xfrm>
            <a:off x="4495800" y="1611703"/>
            <a:ext cx="363538" cy="1079500"/>
          </a:xfrm>
          <a:custGeom>
            <a:avLst/>
            <a:gdLst>
              <a:gd name="T0" fmla="*/ 0 w 149"/>
              <a:gd name="T1" fmla="*/ 0 h 441"/>
              <a:gd name="T2" fmla="*/ 0 w 149"/>
              <a:gd name="T3" fmla="*/ 2 h 441"/>
              <a:gd name="T4" fmla="*/ 44 w 149"/>
              <a:gd name="T5" fmla="*/ 139 h 441"/>
              <a:gd name="T6" fmla="*/ 39 w 149"/>
              <a:gd name="T7" fmla="*/ 394 h 441"/>
              <a:gd name="T8" fmla="*/ 114 w 149"/>
              <a:gd name="T9" fmla="*/ 441 h 441"/>
              <a:gd name="T10" fmla="*/ 114 w 149"/>
              <a:gd name="T11" fmla="*/ 441 h 441"/>
              <a:gd name="T12" fmla="*/ 114 w 149"/>
              <a:gd name="T13" fmla="*/ 441 h 441"/>
              <a:gd name="T14" fmla="*/ 121 w 149"/>
              <a:gd name="T15" fmla="*/ 429 h 441"/>
              <a:gd name="T16" fmla="*/ 135 w 149"/>
              <a:gd name="T17" fmla="*/ 391 h 441"/>
              <a:gd name="T18" fmla="*/ 143 w 149"/>
              <a:gd name="T19" fmla="*/ 278 h 441"/>
              <a:gd name="T20" fmla="*/ 88 w 149"/>
              <a:gd name="T21" fmla="*/ 95 h 441"/>
              <a:gd name="T22" fmla="*/ 0 w 149"/>
              <a:gd name="T23" fmla="*/ 0 h 4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1">
                <a:moveTo>
                  <a:pt x="0" y="0"/>
                </a:moveTo>
                <a:cubicBezTo>
                  <a:pt x="0" y="1"/>
                  <a:pt x="0" y="1"/>
                  <a:pt x="0" y="2"/>
                </a:cubicBezTo>
                <a:cubicBezTo>
                  <a:pt x="18" y="47"/>
                  <a:pt x="33" y="91"/>
                  <a:pt x="44" y="139"/>
                </a:cubicBezTo>
                <a:cubicBezTo>
                  <a:pt x="61" y="221"/>
                  <a:pt x="56" y="312"/>
                  <a:pt x="39" y="394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6" y="437"/>
                  <a:pt x="119" y="433"/>
                  <a:pt x="121" y="429"/>
                </a:cubicBezTo>
                <a:cubicBezTo>
                  <a:pt x="128" y="418"/>
                  <a:pt x="133" y="406"/>
                  <a:pt x="135" y="391"/>
                </a:cubicBezTo>
                <a:cubicBezTo>
                  <a:pt x="141" y="359"/>
                  <a:pt x="149" y="327"/>
                  <a:pt x="143" y="278"/>
                </a:cubicBezTo>
                <a:cubicBezTo>
                  <a:pt x="137" y="214"/>
                  <a:pt x="118" y="152"/>
                  <a:pt x="88" y="95"/>
                </a:cubicBezTo>
                <a:cubicBezTo>
                  <a:pt x="68" y="57"/>
                  <a:pt x="32" y="27"/>
                  <a:pt x="0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02" name="Cuadro de texto 101">
            <a:extLst>
              <a:ext uri="{FF2B5EF4-FFF2-40B4-BE49-F238E27FC236}">
                <a16:creationId xmlns:a16="http://schemas.microsoft.com/office/drawing/2014/main" xmlns="" id="{8DD0B83E-7499-482D-A919-7AE335A1776F}"/>
              </a:ext>
            </a:extLst>
          </p:cNvPr>
          <p:cNvSpPr txBox="1"/>
          <p:nvPr/>
        </p:nvSpPr>
        <p:spPr>
          <a:xfrm>
            <a:off x="7559569" y="185859"/>
            <a:ext cx="360701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s-E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LÍMITE DE TIEMPO: </a:t>
            </a:r>
          </a:p>
          <a:p>
            <a:pPr algn="ctr" rtl="0"/>
            <a:r>
              <a:rPr lang="es-ES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minutos</a:t>
            </a:r>
            <a:endParaRPr lang="es-ES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8055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8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800000"/>
                            </p:stCondLst>
                            <p:childTnLst>
                              <p:par>
                                <p:cTn id="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DESIGN_ID_OFFICE THEME" val="hT4qWUsE"/>
  <p:tag name="ARTICULATE_SLIDE_COUNT" val="14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549754_TF16401594.potx" id="{682A4FD8-E0D1-4192-8643-74EDF1DA658E}" vid="{430F3054-B8F9-444D-9A10-FFAC02AFB852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Temporizadores de clase (reloj)</Template>
  <TotalTime>0</TotalTime>
  <Words>146</Words>
  <Application>Microsoft Office PowerPoint</Application>
  <PresentationFormat>Panorámica</PresentationFormat>
  <Paragraphs>90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Raleway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2018-08-03T03:18:50Z</dcterms:created>
  <dcterms:modified xsi:type="dcterms:W3CDTF">2018-08-03T03:20:43Z</dcterms:modified>
</cp:coreProperties>
</file>