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custDataLst>
    <p:tags r:id="rId11"/>
  </p:custDataLst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30 segundos de reloj" id="{1C85585A-2ADC-4385-8BA5-044504A297B6}">
          <p14:sldIdLst>
            <p14:sldId id="262"/>
          </p14:sldIdLst>
        </p14:section>
        <p14:section name="1 minuto de reloj" id="{FF6287C1-9615-4057-B8F7-830BF6E948DA}">
          <p14:sldIdLst>
            <p14:sldId id="267"/>
          </p14:sldIdLst>
        </p14:section>
        <p14:section name="2 minutos de reloj" id="{201E0828-0828-4C19-A6CF-CE5FF366859D}">
          <p14:sldIdLst>
            <p14:sldId id="268"/>
          </p14:sldIdLst>
        </p14:section>
        <p14:section name="5 minutos de reloj" id="{8591CD2D-2684-42DC-91D4-6D050565FABE}">
          <p14:sldIdLst>
            <p14:sldId id="269"/>
          </p14:sldIdLst>
        </p14:section>
        <p14:section name="10 minutos de reloj" id="{314F51AF-1441-4174-9800-B5DE2F0EBE8F}">
          <p14:sldIdLst>
            <p14:sldId id="270"/>
          </p14:sldIdLst>
        </p14:section>
        <p14:section name="20 minutos de reloj" id="{1DC6372D-8D06-424D-A979-C2D1C771256E}">
          <p14:sldIdLst>
            <p14:sldId id="271"/>
          </p14:sldIdLst>
        </p14:section>
        <p14:section name="30 minutos de reloj" id="{DA42CE8B-9356-442F-BE93-3F2DD48D3F2F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A4"/>
    <a:srgbClr val="FDCA9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4F024-2305-488E-A8BD-014FF6CBC5A2}" type="datetime1">
              <a:rPr lang="es-ES" smtClean="0"/>
              <a:t>02/08/2018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3EDD5-40C3-4A91-8C2D-1BD8DD4B87A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9192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13A28-980B-4B3C-B8B5-8D5C7D15AFF9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 smtClean="0"/>
              <a:t>Editar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2DE6E-395C-4CD1-B145-EFC0D46710A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0347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2DE6E-395C-4CD1-B145-EFC0D46710A4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9201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2DE6E-395C-4CD1-B145-EFC0D46710A4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3302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2DE6E-395C-4CD1-B145-EFC0D46710A4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8120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2DE6E-395C-4CD1-B145-EFC0D46710A4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549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2DE6E-395C-4CD1-B145-EFC0D46710A4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1988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2DE6E-395C-4CD1-B145-EFC0D46710A4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3313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2DE6E-395C-4CD1-B145-EFC0D46710A4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697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B986CEE-68CC-421E-8E40-F6E4A917ACAA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0" y="-17227"/>
            <a:ext cx="12221028" cy="7054380"/>
            <a:chOff x="-29028" y="0"/>
            <a:chExt cx="12221028" cy="7054380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2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9" name="Grupo 8"/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0" name="Rectángulo redondeado 9"/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1" name="Rectángulo redondeado 10"/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2" name="Rectángulo redondeado 11"/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  <p:sp>
            <p:nvSpPr>
              <p:cNvPr id="13" name="Rectángulo redondeado 12"/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</p:grpSp>
      <p:sp>
        <p:nvSpPr>
          <p:cNvPr id="14" name="Elipse 13"/>
          <p:cNvSpPr/>
          <p:nvPr userDrawn="1"/>
        </p:nvSpPr>
        <p:spPr>
          <a:xfrm>
            <a:off x="8959117" y="2854089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5" name="Rectángulo 14"/>
          <p:cNvSpPr/>
          <p:nvPr userDrawn="1"/>
        </p:nvSpPr>
        <p:spPr>
          <a:xfrm>
            <a:off x="9760291" y="235162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6" name="Triángulo isósceles 15"/>
          <p:cNvSpPr/>
          <p:nvPr userDrawn="1"/>
        </p:nvSpPr>
        <p:spPr>
          <a:xfrm>
            <a:off x="8414089" y="2180988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7" name="Paralelogramo 16"/>
          <p:cNvSpPr/>
          <p:nvPr userDrawn="1"/>
        </p:nvSpPr>
        <p:spPr>
          <a:xfrm>
            <a:off x="7542769" y="2200691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8" name="Corazón 17"/>
          <p:cNvSpPr/>
          <p:nvPr userDrawn="1"/>
        </p:nvSpPr>
        <p:spPr>
          <a:xfrm>
            <a:off x="10561465" y="2133345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114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84FD065-10A8-497A-92DD-27CF6FED0ACB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356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2D723C3-6965-427E-91F8-DF8841237796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7073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643614C-9093-43D8-9DB8-AFB5BE43D817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0213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9CD3AC-D3E9-4B85-AF4E-86E5DD568AC5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616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_1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36C5693-9283-4262-B465-039284FF5225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0" y="0"/>
            <a:ext cx="12268200" cy="6887497"/>
            <a:chOff x="0" y="-29497"/>
            <a:chExt cx="12268200" cy="6887497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2"/>
            <a:srcRect l="6570" t="16308"/>
            <a:stretch/>
          </p:blipFill>
          <p:spPr>
            <a:xfrm>
              <a:off x="0" y="-29497"/>
              <a:ext cx="12268200" cy="6887497"/>
            </a:xfrm>
            <a:prstGeom prst="rect">
              <a:avLst/>
            </a:prstGeom>
          </p:spPr>
        </p:pic>
        <p:sp>
          <p:nvSpPr>
            <p:cNvPr id="9" name="Rectángulo redondeado 8"/>
            <p:cNvSpPr/>
            <p:nvPr/>
          </p:nvSpPr>
          <p:spPr>
            <a:xfrm rot="4396381">
              <a:off x="8532461" y="4718058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0" name="Rectángulo redondeado 9"/>
            <p:cNvSpPr/>
            <p:nvPr/>
          </p:nvSpPr>
          <p:spPr>
            <a:xfrm rot="4396381">
              <a:off x="10296967" y="4718059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</p:grpSp>
      <p:sp>
        <p:nvSpPr>
          <p:cNvPr id="11" name="Elipse 10"/>
          <p:cNvSpPr/>
          <p:nvPr userDrawn="1"/>
        </p:nvSpPr>
        <p:spPr>
          <a:xfrm>
            <a:off x="9573760" y="2632843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Rectángulo 11"/>
          <p:cNvSpPr/>
          <p:nvPr userDrawn="1"/>
        </p:nvSpPr>
        <p:spPr>
          <a:xfrm>
            <a:off x="9894319" y="173383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3" name="Triángulo isósceles 12"/>
          <p:cNvSpPr/>
          <p:nvPr userDrawn="1"/>
        </p:nvSpPr>
        <p:spPr>
          <a:xfrm>
            <a:off x="8866641" y="1741460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4" name="Paralelogramo 13"/>
          <p:cNvSpPr/>
          <p:nvPr userDrawn="1"/>
        </p:nvSpPr>
        <p:spPr>
          <a:xfrm>
            <a:off x="8628376" y="2797942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5" name="Corazón 14"/>
          <p:cNvSpPr/>
          <p:nvPr userDrawn="1"/>
        </p:nvSpPr>
        <p:spPr>
          <a:xfrm>
            <a:off x="10720899" y="2283592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96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E6E76B3-2E8B-4B5F-86A9-3AFA830EB366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187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CDC67D-42FA-45B7-A3C4-7FD035165944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28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0A336DD-8621-4CC6-B94A-50A9BD855691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580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37EBBC0-15EF-43CB-A9FC-D3B95D4600C0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7335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1FEC098-8EAC-4D6B-B131-2F47B5C8E7C3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803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0A3AB6C-993B-4E16-B8D7-D2748EF80FD4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762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A374-2C40-4DA6-B30A-D33F5D023E2A}" type="datetime1">
              <a:rPr lang="es-ES" noProof="0" smtClean="0"/>
              <a:pPr/>
              <a:t>02/08/2018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F5074B-1D8C-4FBF-B643-29DBF83DE07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834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iniciar temporizador"/>
          <p:cNvGrpSpPr/>
          <p:nvPr/>
        </p:nvGrpSpPr>
        <p:grpSpPr>
          <a:xfrm>
            <a:off x="1235132" y="113955"/>
            <a:ext cx="3190574" cy="1002403"/>
            <a:chOff x="1055838" y="112614"/>
            <a:chExt cx="3190574" cy="1002403"/>
          </a:xfrm>
        </p:grpSpPr>
        <p:sp>
          <p:nvSpPr>
            <p:cNvPr id="121" name="Rectángulo redondeado 120"/>
            <p:cNvSpPr/>
            <p:nvPr/>
          </p:nvSpPr>
          <p:spPr>
            <a:xfrm>
              <a:off x="1055838" y="215017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ctángulo redondeado 121"/>
            <p:cNvSpPr/>
            <p:nvPr/>
          </p:nvSpPr>
          <p:spPr>
            <a:xfrm>
              <a:off x="105583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3" name="se acabó el tiempo"/>
          <p:cNvGrpSpPr/>
          <p:nvPr/>
        </p:nvGrpSpPr>
        <p:grpSpPr>
          <a:xfrm>
            <a:off x="1235132" y="113955"/>
            <a:ext cx="3190574" cy="1002403"/>
            <a:chOff x="4044308" y="112614"/>
            <a:chExt cx="3190574" cy="1002403"/>
          </a:xfrm>
        </p:grpSpPr>
        <p:sp>
          <p:nvSpPr>
            <p:cNvPr id="124" name="Rectángulo redondeado 123"/>
            <p:cNvSpPr/>
            <p:nvPr/>
          </p:nvSpPr>
          <p:spPr>
            <a:xfrm>
              <a:off x="4044308" y="215017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ectángulo redondeado 124"/>
            <p:cNvSpPr/>
            <p:nvPr/>
          </p:nvSpPr>
          <p:spPr>
            <a:xfrm>
              <a:off x="404430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8" name="Autoforma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39" name="Rectángulo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0" name="Rectángulo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1" name="Rectángulo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2" name="Rectángulo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3" name="Forma libre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4" name="Forma libre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5" name="Forma libre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6" name="Forma libre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7" name="Forma libre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8" name="Forma libre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9" name="Forma libre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0" name="Forma libre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1" name="Forma libre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2" name="Forma libre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3" name="Forma libre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4" name="Forma libre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5" name="Forma libre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6" name="Forma libre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7" name="Forma libre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8" name="Forma libre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9" name="Forma libre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0" name="Forma libre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1" name="Forma libre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4" name="Vuelta de reloj de mano">
            <a:extLst>
              <a:ext uri="{FF2B5EF4-FFF2-40B4-BE49-F238E27FC236}">
                <a16:creationId xmlns:a16="http://schemas.microsoft.com/office/drawing/2014/main" xmlns="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Elipse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9" name="manecilla horaria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163" name="Forma libre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4" name="Forma libre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5" name="Forma libre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0FC7B21D-F367-47EE-B66B-97792050C10C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Elipse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7" name="Elipse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8" name="Forma libre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9" name="Forma libre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0" name="Rectángulo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1" name="Rectángulo 37"/>
            <p:cNvSpPr>
              <a:spLocks noChangeArrowheads="1"/>
            </p:cNvSpPr>
            <p:nvPr/>
          </p:nvSpPr>
          <p:spPr bwMode="auto">
            <a:xfrm>
              <a:off x="2593975" y="2499116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30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74" name="Forma libre 40"/>
          <p:cNvSpPr>
            <a:spLocks noEditPoints="1"/>
          </p:cNvSpPr>
          <p:nvPr/>
        </p:nvSpPr>
        <p:spPr bwMode="auto">
          <a:xfrm>
            <a:off x="3244850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xmlns="" id="{26421DDD-07C3-42B6-869F-AD3A53DC2A79}"/>
              </a:ext>
            </a:extLst>
          </p:cNvPr>
          <p:cNvGrpSpPr/>
          <p:nvPr/>
        </p:nvGrpSpPr>
        <p:grpSpPr>
          <a:xfrm>
            <a:off x="3722688" y="3113478"/>
            <a:ext cx="585788" cy="587375"/>
            <a:chOff x="3722688" y="3113478"/>
            <a:chExt cx="585788" cy="587375"/>
          </a:xfrm>
        </p:grpSpPr>
        <p:sp>
          <p:nvSpPr>
            <p:cNvPr id="178" name="Forma libre 44"/>
            <p:cNvSpPr>
              <a:spLocks/>
            </p:cNvSpPr>
            <p:nvPr/>
          </p:nvSpPr>
          <p:spPr bwMode="auto">
            <a:xfrm>
              <a:off x="3722688" y="3113478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9" name="Forma libre 45"/>
            <p:cNvSpPr>
              <a:spLocks/>
            </p:cNvSpPr>
            <p:nvPr/>
          </p:nvSpPr>
          <p:spPr bwMode="auto">
            <a:xfrm>
              <a:off x="3781425" y="3169041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0" name="Forma libre 46"/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1" name="Forma libre 47"/>
            <p:cNvSpPr>
              <a:spLocks/>
            </p:cNvSpPr>
            <p:nvPr/>
          </p:nvSpPr>
          <p:spPr bwMode="auto">
            <a:xfrm>
              <a:off x="3786188" y="3213491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2" name="Rectángulo 48"/>
            <p:cNvSpPr>
              <a:spLocks noChangeArrowheads="1"/>
            </p:cNvSpPr>
            <p:nvPr/>
          </p:nvSpPr>
          <p:spPr bwMode="auto">
            <a:xfrm>
              <a:off x="3941763" y="3299216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3" name="Rectángulo 49"/>
            <p:cNvSpPr>
              <a:spLocks noChangeArrowheads="1"/>
            </p:cNvSpPr>
            <p:nvPr/>
          </p:nvSpPr>
          <p:spPr bwMode="auto">
            <a:xfrm>
              <a:off x="3941763" y="3216666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5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86" name="Forma libre 52"/>
          <p:cNvSpPr>
            <a:spLocks noEditPoints="1"/>
          </p:cNvSpPr>
          <p:nvPr/>
        </p:nvSpPr>
        <p:spPr bwMode="auto">
          <a:xfrm>
            <a:off x="3994150" y="3978666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5AAA3125-6198-4B7D-906A-040AAB47590B}"/>
              </a:ext>
            </a:extLst>
          </p:cNvPr>
          <p:cNvGrpSpPr/>
          <p:nvPr/>
        </p:nvGrpSpPr>
        <p:grpSpPr>
          <a:xfrm>
            <a:off x="3754438" y="4585091"/>
            <a:ext cx="566738" cy="568325"/>
            <a:chOff x="3754438" y="4585091"/>
            <a:chExt cx="566738" cy="568325"/>
          </a:xfrm>
        </p:grpSpPr>
        <p:sp>
          <p:nvSpPr>
            <p:cNvPr id="190" name="Forma libre 56"/>
            <p:cNvSpPr>
              <a:spLocks/>
            </p:cNvSpPr>
            <p:nvPr/>
          </p:nvSpPr>
          <p:spPr bwMode="auto">
            <a:xfrm>
              <a:off x="3754438" y="4585091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1" name="Elipse 57"/>
            <p:cNvSpPr>
              <a:spLocks noChangeArrowheads="1"/>
            </p:cNvSpPr>
            <p:nvPr/>
          </p:nvSpPr>
          <p:spPr bwMode="auto">
            <a:xfrm>
              <a:off x="3810000" y="4639066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2" name="Forma libre 58"/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3" name="Forma libre 59"/>
            <p:cNvSpPr>
              <a:spLocks/>
            </p:cNvSpPr>
            <p:nvPr/>
          </p:nvSpPr>
          <p:spPr bwMode="auto">
            <a:xfrm>
              <a:off x="3810000" y="4666053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4" name="Rectángulo 60"/>
            <p:cNvSpPr>
              <a:spLocks noChangeArrowheads="1"/>
            </p:cNvSpPr>
            <p:nvPr/>
          </p:nvSpPr>
          <p:spPr bwMode="auto">
            <a:xfrm>
              <a:off x="3967163" y="4769241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5" name="Rectángulo 61"/>
            <p:cNvSpPr>
              <a:spLocks noChangeArrowheads="1"/>
            </p:cNvSpPr>
            <p:nvPr/>
          </p:nvSpPr>
          <p:spPr bwMode="auto">
            <a:xfrm>
              <a:off x="3911600" y="467240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10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98" name="Forma libre 64"/>
          <p:cNvSpPr>
            <a:spLocks noEditPoints="1"/>
          </p:cNvSpPr>
          <p:nvPr/>
        </p:nvSpPr>
        <p:spPr bwMode="auto">
          <a:xfrm>
            <a:off x="3281363" y="5326453"/>
            <a:ext cx="17463" cy="168275"/>
          </a:xfrm>
          <a:custGeom>
            <a:avLst/>
            <a:gdLst>
              <a:gd name="T0" fmla="*/ 7 w 7"/>
              <a:gd name="T1" fmla="*/ 69 h 69"/>
              <a:gd name="T2" fmla="*/ 7 w 7"/>
              <a:gd name="T3" fmla="*/ 69 h 69"/>
              <a:gd name="T4" fmla="*/ 7 w 7"/>
              <a:gd name="T5" fmla="*/ 69 h 69"/>
              <a:gd name="T6" fmla="*/ 7 w 7"/>
              <a:gd name="T7" fmla="*/ 68 h 69"/>
              <a:gd name="T8" fmla="*/ 6 w 7"/>
              <a:gd name="T9" fmla="*/ 67 h 69"/>
              <a:gd name="T10" fmla="*/ 6 w 7"/>
              <a:gd name="T11" fmla="*/ 66 h 69"/>
              <a:gd name="T12" fmla="*/ 6 w 7"/>
              <a:gd name="T13" fmla="*/ 66 h 69"/>
              <a:gd name="T14" fmla="*/ 6 w 7"/>
              <a:gd name="T15" fmla="*/ 66 h 69"/>
              <a:gd name="T16" fmla="*/ 6 w 7"/>
              <a:gd name="T17" fmla="*/ 66 h 69"/>
              <a:gd name="T18" fmla="*/ 5 w 7"/>
              <a:gd name="T19" fmla="*/ 65 h 69"/>
              <a:gd name="T20" fmla="*/ 5 w 7"/>
              <a:gd name="T21" fmla="*/ 65 h 69"/>
              <a:gd name="T22" fmla="*/ 5 w 7"/>
              <a:gd name="T23" fmla="*/ 65 h 69"/>
              <a:gd name="T24" fmla="*/ 5 w 7"/>
              <a:gd name="T25" fmla="*/ 64 h 69"/>
              <a:gd name="T26" fmla="*/ 5 w 7"/>
              <a:gd name="T27" fmla="*/ 64 h 69"/>
              <a:gd name="T28" fmla="*/ 5 w 7"/>
              <a:gd name="T29" fmla="*/ 63 h 69"/>
              <a:gd name="T30" fmla="*/ 5 w 7"/>
              <a:gd name="T31" fmla="*/ 63 h 69"/>
              <a:gd name="T32" fmla="*/ 5 w 7"/>
              <a:gd name="T33" fmla="*/ 63 h 69"/>
              <a:gd name="T34" fmla="*/ 5 w 7"/>
              <a:gd name="T35" fmla="*/ 62 h 69"/>
              <a:gd name="T36" fmla="*/ 4 w 7"/>
              <a:gd name="T37" fmla="*/ 62 h 69"/>
              <a:gd name="T38" fmla="*/ 4 w 7"/>
              <a:gd name="T39" fmla="*/ 62 h 69"/>
              <a:gd name="T40" fmla="*/ 4 w 7"/>
              <a:gd name="T41" fmla="*/ 61 h 69"/>
              <a:gd name="T42" fmla="*/ 4 w 7"/>
              <a:gd name="T43" fmla="*/ 60 h 69"/>
              <a:gd name="T44" fmla="*/ 4 w 7"/>
              <a:gd name="T45" fmla="*/ 60 h 69"/>
              <a:gd name="T46" fmla="*/ 4 w 7"/>
              <a:gd name="T47" fmla="*/ 60 h 69"/>
              <a:gd name="T48" fmla="*/ 4 w 7"/>
              <a:gd name="T49" fmla="*/ 60 h 69"/>
              <a:gd name="T50" fmla="*/ 4 w 7"/>
              <a:gd name="T51" fmla="*/ 59 h 69"/>
              <a:gd name="T52" fmla="*/ 4 w 7"/>
              <a:gd name="T53" fmla="*/ 59 h 69"/>
              <a:gd name="T54" fmla="*/ 3 w 7"/>
              <a:gd name="T55" fmla="*/ 59 h 69"/>
              <a:gd name="T56" fmla="*/ 3 w 7"/>
              <a:gd name="T57" fmla="*/ 57 h 69"/>
              <a:gd name="T58" fmla="*/ 3 w 7"/>
              <a:gd name="T59" fmla="*/ 57 h 69"/>
              <a:gd name="T60" fmla="*/ 3 w 7"/>
              <a:gd name="T61" fmla="*/ 56 h 69"/>
              <a:gd name="T62" fmla="*/ 3 w 7"/>
              <a:gd name="T63" fmla="*/ 56 h 69"/>
              <a:gd name="T64" fmla="*/ 3 w 7"/>
              <a:gd name="T65" fmla="*/ 56 h 69"/>
              <a:gd name="T66" fmla="*/ 0 w 7"/>
              <a:gd name="T67" fmla="*/ 40 h 69"/>
              <a:gd name="T68" fmla="*/ 0 w 7"/>
              <a:gd name="T69" fmla="*/ 40 h 69"/>
              <a:gd name="T70" fmla="*/ 0 w 7"/>
              <a:gd name="T71" fmla="*/ 40 h 69"/>
              <a:gd name="T72" fmla="*/ 0 w 7"/>
              <a:gd name="T73" fmla="*/ 40 h 69"/>
              <a:gd name="T74" fmla="*/ 0 w 7"/>
              <a:gd name="T75" fmla="*/ 39 h 69"/>
              <a:gd name="T76" fmla="*/ 0 w 7"/>
              <a:gd name="T77" fmla="*/ 39 h 69"/>
              <a:gd name="T78" fmla="*/ 0 w 7"/>
              <a:gd name="T79" fmla="*/ 39 h 69"/>
              <a:gd name="T80" fmla="*/ 0 w 7"/>
              <a:gd name="T81" fmla="*/ 38 h 69"/>
              <a:gd name="T82" fmla="*/ 0 w 7"/>
              <a:gd name="T83" fmla="*/ 38 h 69"/>
              <a:gd name="T84" fmla="*/ 0 w 7"/>
              <a:gd name="T85" fmla="*/ 38 h 69"/>
              <a:gd name="T86" fmla="*/ 7 w 7"/>
              <a:gd name="T87" fmla="*/ 0 h 69"/>
              <a:gd name="T88" fmla="*/ 7 w 7"/>
              <a:gd name="T89" fmla="*/ 0 h 69"/>
              <a:gd name="T90" fmla="*/ 7 w 7"/>
              <a:gd name="T91" fmla="*/ 0 h 69"/>
              <a:gd name="T92" fmla="*/ 7 w 7"/>
              <a:gd name="T93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" h="69"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8"/>
                </a:moveTo>
                <a:cubicBezTo>
                  <a:pt x="7" y="68"/>
                  <a:pt x="7" y="68"/>
                  <a:pt x="7" y="68"/>
                </a:cubicBezTo>
                <a:cubicBezTo>
                  <a:pt x="7" y="68"/>
                  <a:pt x="7" y="68"/>
                  <a:pt x="7" y="68"/>
                </a:cubicBezTo>
                <a:moveTo>
                  <a:pt x="6" y="67"/>
                </a:moveTo>
                <a:cubicBezTo>
                  <a:pt x="6" y="67"/>
                  <a:pt x="6" y="67"/>
                  <a:pt x="6" y="67"/>
                </a:cubicBezTo>
                <a:cubicBezTo>
                  <a:pt x="6" y="67"/>
                  <a:pt x="6" y="67"/>
                  <a:pt x="6" y="67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5" y="65"/>
                </a:moveTo>
                <a:cubicBezTo>
                  <a:pt x="5" y="65"/>
                  <a:pt x="6" y="65"/>
                  <a:pt x="6" y="66"/>
                </a:cubicBezTo>
                <a:cubicBezTo>
                  <a:pt x="6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2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1"/>
                </a:moveTo>
                <a:cubicBezTo>
                  <a:pt x="4" y="61"/>
                  <a:pt x="4" y="61"/>
                  <a:pt x="4" y="61"/>
                </a:cubicBezTo>
                <a:cubicBezTo>
                  <a:pt x="4" y="61"/>
                  <a:pt x="4" y="61"/>
                  <a:pt x="4" y="61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3" y="59"/>
                </a:moveTo>
                <a:cubicBezTo>
                  <a:pt x="3" y="59"/>
                  <a:pt x="3" y="59"/>
                  <a:pt x="3" y="59"/>
                </a:cubicBezTo>
                <a:cubicBezTo>
                  <a:pt x="3" y="59"/>
                  <a:pt x="3" y="59"/>
                  <a:pt x="3" y="59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6"/>
                </a:moveTo>
                <a:cubicBezTo>
                  <a:pt x="3" y="56"/>
                  <a:pt x="3" y="57"/>
                  <a:pt x="3" y="57"/>
                </a:cubicBezTo>
                <a:cubicBezTo>
                  <a:pt x="3" y="57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8"/>
                </a:moveTo>
                <a:cubicBezTo>
                  <a:pt x="0" y="38"/>
                  <a:pt x="0" y="39"/>
                  <a:pt x="0" y="39"/>
                </a:cubicBezTo>
                <a:cubicBezTo>
                  <a:pt x="0" y="39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7" y="0"/>
                </a:moveTo>
                <a:cubicBezTo>
                  <a:pt x="2" y="12"/>
                  <a:pt x="0" y="24"/>
                  <a:pt x="0" y="38"/>
                </a:cubicBezTo>
                <a:cubicBezTo>
                  <a:pt x="0" y="24"/>
                  <a:pt x="2" y="12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04" name="Forma libre 70"/>
          <p:cNvSpPr>
            <a:spLocks noEditPoints="1"/>
          </p:cNvSpPr>
          <p:nvPr/>
        </p:nvSpPr>
        <p:spPr bwMode="auto">
          <a:xfrm>
            <a:off x="1763713" y="2859478"/>
            <a:ext cx="1588" cy="55563"/>
          </a:xfrm>
          <a:custGeom>
            <a:avLst/>
            <a:gdLst>
              <a:gd name="T0" fmla="*/ 1 w 1"/>
              <a:gd name="T1" fmla="*/ 23 h 23"/>
              <a:gd name="T2" fmla="*/ 1 w 1"/>
              <a:gd name="T3" fmla="*/ 22 h 23"/>
              <a:gd name="T4" fmla="*/ 1 w 1"/>
              <a:gd name="T5" fmla="*/ 22 h 23"/>
              <a:gd name="T6" fmla="*/ 1 w 1"/>
              <a:gd name="T7" fmla="*/ 21 h 23"/>
              <a:gd name="T8" fmla="*/ 1 w 1"/>
              <a:gd name="T9" fmla="*/ 20 h 23"/>
              <a:gd name="T10" fmla="*/ 1 w 1"/>
              <a:gd name="T11" fmla="*/ 20 h 23"/>
              <a:gd name="T12" fmla="*/ 0 w 1"/>
              <a:gd name="T13" fmla="*/ 20 h 23"/>
              <a:gd name="T14" fmla="*/ 0 w 1"/>
              <a:gd name="T15" fmla="*/ 19 h 23"/>
              <a:gd name="T16" fmla="*/ 0 w 1"/>
              <a:gd name="T17" fmla="*/ 19 h 23"/>
              <a:gd name="T18" fmla="*/ 0 w 1"/>
              <a:gd name="T19" fmla="*/ 18 h 23"/>
              <a:gd name="T20" fmla="*/ 0 w 1"/>
              <a:gd name="T21" fmla="*/ 18 h 23"/>
              <a:gd name="T22" fmla="*/ 0 w 1"/>
              <a:gd name="T23" fmla="*/ 18 h 23"/>
              <a:gd name="T24" fmla="*/ 0 w 1"/>
              <a:gd name="T25" fmla="*/ 17 h 23"/>
              <a:gd name="T26" fmla="*/ 0 w 1"/>
              <a:gd name="T27" fmla="*/ 17 h 23"/>
              <a:gd name="T28" fmla="*/ 0 w 1"/>
              <a:gd name="T29" fmla="*/ 17 h 23"/>
              <a:gd name="T30" fmla="*/ 0 w 1"/>
              <a:gd name="T31" fmla="*/ 16 h 23"/>
              <a:gd name="T32" fmla="*/ 0 w 1"/>
              <a:gd name="T33" fmla="*/ 16 h 23"/>
              <a:gd name="T34" fmla="*/ 0 w 1"/>
              <a:gd name="T35" fmla="*/ 15 h 23"/>
              <a:gd name="T36" fmla="*/ 0 w 1"/>
              <a:gd name="T37" fmla="*/ 15 h 23"/>
              <a:gd name="T38" fmla="*/ 0 w 1"/>
              <a:gd name="T39" fmla="*/ 15 h 23"/>
              <a:gd name="T40" fmla="*/ 0 w 1"/>
              <a:gd name="T41" fmla="*/ 14 h 23"/>
              <a:gd name="T42" fmla="*/ 0 w 1"/>
              <a:gd name="T43" fmla="*/ 14 h 23"/>
              <a:gd name="T44" fmla="*/ 0 w 1"/>
              <a:gd name="T45" fmla="*/ 13 h 23"/>
              <a:gd name="T46" fmla="*/ 0 w 1"/>
              <a:gd name="T47" fmla="*/ 13 h 23"/>
              <a:gd name="T48" fmla="*/ 0 w 1"/>
              <a:gd name="T49" fmla="*/ 12 h 23"/>
              <a:gd name="T50" fmla="*/ 0 w 1"/>
              <a:gd name="T51" fmla="*/ 12 h 23"/>
              <a:gd name="T52" fmla="*/ 0 w 1"/>
              <a:gd name="T53" fmla="*/ 12 h 23"/>
              <a:gd name="T54" fmla="*/ 0 w 1"/>
              <a:gd name="T55" fmla="*/ 11 h 23"/>
              <a:gd name="T56" fmla="*/ 0 w 1"/>
              <a:gd name="T57" fmla="*/ 11 h 23"/>
              <a:gd name="T58" fmla="*/ 0 w 1"/>
              <a:gd name="T59" fmla="*/ 11 h 23"/>
              <a:gd name="T60" fmla="*/ 0 w 1"/>
              <a:gd name="T61" fmla="*/ 10 h 23"/>
              <a:gd name="T62" fmla="*/ 0 w 1"/>
              <a:gd name="T63" fmla="*/ 10 h 23"/>
              <a:gd name="T64" fmla="*/ 0 w 1"/>
              <a:gd name="T65" fmla="*/ 9 h 23"/>
              <a:gd name="T66" fmla="*/ 0 w 1"/>
              <a:gd name="T67" fmla="*/ 9 h 23"/>
              <a:gd name="T68" fmla="*/ 0 w 1"/>
              <a:gd name="T69" fmla="*/ 9 h 23"/>
              <a:gd name="T70" fmla="*/ 0 w 1"/>
              <a:gd name="T71" fmla="*/ 8 h 23"/>
              <a:gd name="T72" fmla="*/ 0 w 1"/>
              <a:gd name="T73" fmla="*/ 8 h 23"/>
              <a:gd name="T74" fmla="*/ 0 w 1"/>
              <a:gd name="T75" fmla="*/ 8 h 23"/>
              <a:gd name="T76" fmla="*/ 0 w 1"/>
              <a:gd name="T77" fmla="*/ 7 h 23"/>
              <a:gd name="T78" fmla="*/ 0 w 1"/>
              <a:gd name="T79" fmla="*/ 6 h 23"/>
              <a:gd name="T80" fmla="*/ 0 w 1"/>
              <a:gd name="T81" fmla="*/ 6 h 23"/>
              <a:gd name="T82" fmla="*/ 0 w 1"/>
              <a:gd name="T83" fmla="*/ 6 h 23"/>
              <a:gd name="T84" fmla="*/ 0 w 1"/>
              <a:gd name="T85" fmla="*/ 5 h 23"/>
              <a:gd name="T86" fmla="*/ 0 w 1"/>
              <a:gd name="T87" fmla="*/ 5 h 23"/>
              <a:gd name="T88" fmla="*/ 0 w 1"/>
              <a:gd name="T89" fmla="*/ 5 h 23"/>
              <a:gd name="T90" fmla="*/ 0 w 1"/>
              <a:gd name="T91" fmla="*/ 4 h 23"/>
              <a:gd name="T92" fmla="*/ 0 w 1"/>
              <a:gd name="T93" fmla="*/ 4 h 23"/>
              <a:gd name="T94" fmla="*/ 0 w 1"/>
              <a:gd name="T95" fmla="*/ 3 h 23"/>
              <a:gd name="T96" fmla="*/ 0 w 1"/>
              <a:gd name="T97" fmla="*/ 3 h 23"/>
              <a:gd name="T98" fmla="*/ 0 w 1"/>
              <a:gd name="T99" fmla="*/ 3 h 23"/>
              <a:gd name="T100" fmla="*/ 0 w 1"/>
              <a:gd name="T101" fmla="*/ 2 h 23"/>
              <a:gd name="T102" fmla="*/ 0 w 1"/>
              <a:gd name="T103" fmla="*/ 1 h 23"/>
              <a:gd name="T104" fmla="*/ 0 w 1"/>
              <a:gd name="T105" fmla="*/ 1 h 23"/>
              <a:gd name="T106" fmla="*/ 0 w 1"/>
              <a:gd name="T107" fmla="*/ 1 h 23"/>
              <a:gd name="T108" fmla="*/ 0 w 1"/>
              <a:gd name="T109" fmla="*/ 0 h 23"/>
              <a:gd name="T110" fmla="*/ 0 w 1"/>
              <a:gd name="T1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" h="23"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6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0"/>
                  <a:pt x="0" y="10"/>
                  <a:pt x="0" y="11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10"/>
                  <a:pt x="0" y="10"/>
                </a:cubicBezTo>
                <a:cubicBezTo>
                  <a:pt x="0" y="10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8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7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12" name="Forma libre 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20" name="Forma libre 86"/>
          <p:cNvSpPr>
            <a:spLocks noEditPoints="1"/>
          </p:cNvSpPr>
          <p:nvPr/>
        </p:nvSpPr>
        <p:spPr bwMode="auto">
          <a:xfrm>
            <a:off x="1724025" y="5348678"/>
            <a:ext cx="9525" cy="117475"/>
          </a:xfrm>
          <a:custGeom>
            <a:avLst/>
            <a:gdLst>
              <a:gd name="T0" fmla="*/ 3 w 4"/>
              <a:gd name="T1" fmla="*/ 47 h 48"/>
              <a:gd name="T2" fmla="*/ 3 w 4"/>
              <a:gd name="T3" fmla="*/ 47 h 48"/>
              <a:gd name="T4" fmla="*/ 2 w 4"/>
              <a:gd name="T5" fmla="*/ 47 h 48"/>
              <a:gd name="T6" fmla="*/ 2 w 4"/>
              <a:gd name="T7" fmla="*/ 46 h 48"/>
              <a:gd name="T8" fmla="*/ 2 w 4"/>
              <a:gd name="T9" fmla="*/ 46 h 48"/>
              <a:gd name="T10" fmla="*/ 0 w 4"/>
              <a:gd name="T11" fmla="*/ 23 h 48"/>
              <a:gd name="T12" fmla="*/ 0 w 4"/>
              <a:gd name="T13" fmla="*/ 22 h 48"/>
              <a:gd name="T14" fmla="*/ 0 w 4"/>
              <a:gd name="T15" fmla="*/ 22 h 48"/>
              <a:gd name="T16" fmla="*/ 0 w 4"/>
              <a:gd name="T17" fmla="*/ 22 h 48"/>
              <a:gd name="T18" fmla="*/ 0 w 4"/>
              <a:gd name="T19" fmla="*/ 22 h 48"/>
              <a:gd name="T20" fmla="*/ 0 w 4"/>
              <a:gd name="T21" fmla="*/ 21 h 48"/>
              <a:gd name="T22" fmla="*/ 0 w 4"/>
              <a:gd name="T23" fmla="*/ 20 h 48"/>
              <a:gd name="T24" fmla="*/ 0 w 4"/>
              <a:gd name="T25" fmla="*/ 20 h 48"/>
              <a:gd name="T26" fmla="*/ 0 w 4"/>
              <a:gd name="T27" fmla="*/ 20 h 48"/>
              <a:gd name="T28" fmla="*/ 0 w 4"/>
              <a:gd name="T29" fmla="*/ 19 h 48"/>
              <a:gd name="T30" fmla="*/ 0 w 4"/>
              <a:gd name="T31" fmla="*/ 19 h 48"/>
              <a:gd name="T32" fmla="*/ 0 w 4"/>
              <a:gd name="T33" fmla="*/ 19 h 48"/>
              <a:gd name="T34" fmla="*/ 0 w 4"/>
              <a:gd name="T35" fmla="*/ 18 h 48"/>
              <a:gd name="T36" fmla="*/ 0 w 4"/>
              <a:gd name="T37" fmla="*/ 18 h 48"/>
              <a:gd name="T38" fmla="*/ 0 w 4"/>
              <a:gd name="T39" fmla="*/ 18 h 48"/>
              <a:gd name="T40" fmla="*/ 1 w 4"/>
              <a:gd name="T41" fmla="*/ 17 h 48"/>
              <a:gd name="T42" fmla="*/ 1 w 4"/>
              <a:gd name="T43" fmla="*/ 17 h 48"/>
              <a:gd name="T44" fmla="*/ 1 w 4"/>
              <a:gd name="T45" fmla="*/ 16 h 48"/>
              <a:gd name="T46" fmla="*/ 1 w 4"/>
              <a:gd name="T47" fmla="*/ 15 h 48"/>
              <a:gd name="T48" fmla="*/ 1 w 4"/>
              <a:gd name="T49" fmla="*/ 15 h 48"/>
              <a:gd name="T50" fmla="*/ 1 w 4"/>
              <a:gd name="T51" fmla="*/ 15 h 48"/>
              <a:gd name="T52" fmla="*/ 1 w 4"/>
              <a:gd name="T53" fmla="*/ 14 h 48"/>
              <a:gd name="T54" fmla="*/ 1 w 4"/>
              <a:gd name="T55" fmla="*/ 14 h 48"/>
              <a:gd name="T56" fmla="*/ 1 w 4"/>
              <a:gd name="T57" fmla="*/ 14 h 48"/>
              <a:gd name="T58" fmla="*/ 1 w 4"/>
              <a:gd name="T59" fmla="*/ 13 h 48"/>
              <a:gd name="T60" fmla="*/ 1 w 4"/>
              <a:gd name="T61" fmla="*/ 13 h 48"/>
              <a:gd name="T62" fmla="*/ 1 w 4"/>
              <a:gd name="T63" fmla="*/ 11 h 48"/>
              <a:gd name="T64" fmla="*/ 1 w 4"/>
              <a:gd name="T65" fmla="*/ 11 h 48"/>
              <a:gd name="T66" fmla="*/ 1 w 4"/>
              <a:gd name="T67" fmla="*/ 11 h 48"/>
              <a:gd name="T68" fmla="*/ 1 w 4"/>
              <a:gd name="T69" fmla="*/ 10 h 48"/>
              <a:gd name="T70" fmla="*/ 1 w 4"/>
              <a:gd name="T71" fmla="*/ 10 h 48"/>
              <a:gd name="T72" fmla="*/ 1 w 4"/>
              <a:gd name="T73" fmla="*/ 10 h 48"/>
              <a:gd name="T74" fmla="*/ 2 w 4"/>
              <a:gd name="T75" fmla="*/ 9 h 48"/>
              <a:gd name="T76" fmla="*/ 2 w 4"/>
              <a:gd name="T77" fmla="*/ 8 h 48"/>
              <a:gd name="T78" fmla="*/ 2 w 4"/>
              <a:gd name="T79" fmla="*/ 8 h 48"/>
              <a:gd name="T80" fmla="*/ 2 w 4"/>
              <a:gd name="T81" fmla="*/ 8 h 48"/>
              <a:gd name="T82" fmla="*/ 2 w 4"/>
              <a:gd name="T83" fmla="*/ 7 h 48"/>
              <a:gd name="T84" fmla="*/ 2 w 4"/>
              <a:gd name="T85" fmla="*/ 7 h 48"/>
              <a:gd name="T86" fmla="*/ 2 w 4"/>
              <a:gd name="T87" fmla="*/ 6 h 48"/>
              <a:gd name="T88" fmla="*/ 2 w 4"/>
              <a:gd name="T89" fmla="*/ 5 h 48"/>
              <a:gd name="T90" fmla="*/ 2 w 4"/>
              <a:gd name="T91" fmla="*/ 5 h 48"/>
              <a:gd name="T92" fmla="*/ 2 w 4"/>
              <a:gd name="T93" fmla="*/ 5 h 48"/>
              <a:gd name="T94" fmla="*/ 3 w 4"/>
              <a:gd name="T95" fmla="*/ 4 h 48"/>
              <a:gd name="T96" fmla="*/ 3 w 4"/>
              <a:gd name="T97" fmla="*/ 4 h 48"/>
              <a:gd name="T98" fmla="*/ 3 w 4"/>
              <a:gd name="T99" fmla="*/ 4 h 48"/>
              <a:gd name="T100" fmla="*/ 3 w 4"/>
              <a:gd name="T101" fmla="*/ 3 h 48"/>
              <a:gd name="T102" fmla="*/ 3 w 4"/>
              <a:gd name="T103" fmla="*/ 3 h 48"/>
              <a:gd name="T104" fmla="*/ 3 w 4"/>
              <a:gd name="T105" fmla="*/ 3 h 48"/>
              <a:gd name="T106" fmla="*/ 3 w 4"/>
              <a:gd name="T107" fmla="*/ 2 h 48"/>
              <a:gd name="T108" fmla="*/ 3 w 4"/>
              <a:gd name="T109" fmla="*/ 2 h 48"/>
              <a:gd name="T110" fmla="*/ 3 w 4"/>
              <a:gd name="T111" fmla="*/ 1 h 48"/>
              <a:gd name="T112" fmla="*/ 3 w 4"/>
              <a:gd name="T113" fmla="*/ 1 h 48"/>
              <a:gd name="T114" fmla="*/ 4 w 4"/>
              <a:gd name="T115" fmla="*/ 1 h 48"/>
              <a:gd name="T116" fmla="*/ 4 w 4"/>
              <a:gd name="T11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" h="48">
                <a:moveTo>
                  <a:pt x="3" y="48"/>
                </a:move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moveTo>
                  <a:pt x="3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moveTo>
                  <a:pt x="2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2" y="47"/>
                </a:cubicBezTo>
                <a:moveTo>
                  <a:pt x="2" y="47"/>
                </a:moveTo>
                <a:cubicBezTo>
                  <a:pt x="2" y="47"/>
                  <a:pt x="2" y="47"/>
                  <a:pt x="2" y="47"/>
                </a:cubicBezTo>
                <a:cubicBezTo>
                  <a:pt x="2" y="47"/>
                  <a:pt x="2" y="47"/>
                  <a:pt x="2" y="47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5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5"/>
                </a:cubicBezTo>
                <a:moveTo>
                  <a:pt x="0" y="23"/>
                </a:moveTo>
                <a:cubicBezTo>
                  <a:pt x="0" y="31"/>
                  <a:pt x="1" y="38"/>
                  <a:pt x="2" y="45"/>
                </a:cubicBezTo>
                <a:cubicBezTo>
                  <a:pt x="1" y="38"/>
                  <a:pt x="0" y="31"/>
                  <a:pt x="0" y="23"/>
                </a:cubicBezTo>
                <a:moveTo>
                  <a:pt x="0" y="23"/>
                </a:move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1"/>
                </a:moveTo>
                <a:cubicBezTo>
                  <a:pt x="0" y="21"/>
                  <a:pt x="0" y="21"/>
                  <a:pt x="0" y="22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0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20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9"/>
                  <a:pt x="0" y="19"/>
                </a:cubicBezTo>
                <a:cubicBezTo>
                  <a:pt x="0" y="19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1" y="17"/>
                </a:moveTo>
                <a:cubicBezTo>
                  <a:pt x="1" y="17"/>
                  <a:pt x="0" y="17"/>
                  <a:pt x="0" y="17"/>
                </a:cubicBezTo>
                <a:cubicBezTo>
                  <a:pt x="0" y="17"/>
                  <a:pt x="1" y="17"/>
                  <a:pt x="1" y="17"/>
                </a:cubicBezTo>
                <a:moveTo>
                  <a:pt x="1" y="17"/>
                </a:move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1" y="17"/>
                  <a:pt x="1" y="17"/>
                </a:cubicBezTo>
                <a:moveTo>
                  <a:pt x="1" y="16"/>
                </a:moveTo>
                <a:cubicBezTo>
                  <a:pt x="1" y="16"/>
                  <a:pt x="1" y="17"/>
                  <a:pt x="1" y="17"/>
                </a:cubicBezTo>
                <a:cubicBezTo>
                  <a:pt x="1" y="17"/>
                  <a:pt x="1" y="16"/>
                  <a:pt x="1" y="16"/>
                </a:cubicBezTo>
                <a:moveTo>
                  <a:pt x="1" y="16"/>
                </a:move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moveTo>
                  <a:pt x="1" y="15"/>
                </a:moveTo>
                <a:cubicBezTo>
                  <a:pt x="1" y="15"/>
                  <a:pt x="1" y="16"/>
                  <a:pt x="1" y="16"/>
                </a:cubicBezTo>
                <a:cubicBezTo>
                  <a:pt x="1" y="16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4"/>
                </a:moveTo>
                <a:cubicBezTo>
                  <a:pt x="1" y="14"/>
                  <a:pt x="1" y="14"/>
                  <a:pt x="1" y="15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2"/>
                </a:moveTo>
                <a:cubicBezTo>
                  <a:pt x="1" y="12"/>
                  <a:pt x="1" y="13"/>
                  <a:pt x="1" y="13"/>
                </a:cubicBezTo>
                <a:cubicBezTo>
                  <a:pt x="1" y="13"/>
                  <a:pt x="1" y="12"/>
                  <a:pt x="1" y="12"/>
                </a:cubicBezTo>
                <a:moveTo>
                  <a:pt x="1" y="11"/>
                </a:moveTo>
                <a:cubicBezTo>
                  <a:pt x="1" y="12"/>
                  <a:pt x="1" y="12"/>
                  <a:pt x="1" y="12"/>
                </a:cubicBezTo>
                <a:cubicBezTo>
                  <a:pt x="1" y="12"/>
                  <a:pt x="1" y="12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0"/>
                </a:moveTo>
                <a:cubicBezTo>
                  <a:pt x="1" y="10"/>
                  <a:pt x="1" y="11"/>
                  <a:pt x="1" y="11"/>
                </a:cubicBezTo>
                <a:cubicBezTo>
                  <a:pt x="1" y="11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2" y="9"/>
                </a:moveTo>
                <a:cubicBezTo>
                  <a:pt x="2" y="10"/>
                  <a:pt x="1" y="10"/>
                  <a:pt x="1" y="10"/>
                </a:cubicBezTo>
                <a:cubicBezTo>
                  <a:pt x="1" y="10"/>
                  <a:pt x="2" y="10"/>
                  <a:pt x="2" y="9"/>
                </a:cubicBezTo>
                <a:moveTo>
                  <a:pt x="2" y="9"/>
                </a:move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moveTo>
                  <a:pt x="2" y="8"/>
                </a:moveTo>
                <a:cubicBezTo>
                  <a:pt x="2" y="8"/>
                  <a:pt x="2" y="9"/>
                  <a:pt x="2" y="9"/>
                </a:cubicBezTo>
                <a:cubicBezTo>
                  <a:pt x="2" y="9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6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5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3" y="4"/>
                </a:move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3"/>
                </a:moveTo>
                <a:cubicBezTo>
                  <a:pt x="3" y="3"/>
                  <a:pt x="3" y="4"/>
                  <a:pt x="3" y="4"/>
                </a:cubicBezTo>
                <a:cubicBezTo>
                  <a:pt x="3" y="4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1"/>
                </a:moveTo>
                <a:cubicBezTo>
                  <a:pt x="3" y="1"/>
                  <a:pt x="3" y="2"/>
                  <a:pt x="3" y="2"/>
                </a:cubicBezTo>
                <a:cubicBezTo>
                  <a:pt x="3" y="2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0"/>
                </a:moveTo>
                <a:cubicBezTo>
                  <a:pt x="4" y="0"/>
                  <a:pt x="4" y="0"/>
                  <a:pt x="4" y="1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C75428FF-0A84-4E2E-92DA-584511ABC382}"/>
              </a:ext>
            </a:extLst>
          </p:cNvPr>
          <p:cNvGrpSpPr/>
          <p:nvPr/>
        </p:nvGrpSpPr>
        <p:grpSpPr>
          <a:xfrm>
            <a:off x="2498725" y="5334391"/>
            <a:ext cx="568325" cy="566738"/>
            <a:chOff x="2498725" y="5334391"/>
            <a:chExt cx="568325" cy="566738"/>
          </a:xfrm>
        </p:grpSpPr>
        <p:sp>
          <p:nvSpPr>
            <p:cNvPr id="222" name="Forma libre 88"/>
            <p:cNvSpPr>
              <a:spLocks/>
            </p:cNvSpPr>
            <p:nvPr/>
          </p:nvSpPr>
          <p:spPr bwMode="auto">
            <a:xfrm>
              <a:off x="2498725" y="5334391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3" name="Elipse 89"/>
            <p:cNvSpPr>
              <a:spLocks noChangeArrowheads="1"/>
            </p:cNvSpPr>
            <p:nvPr/>
          </p:nvSpPr>
          <p:spPr bwMode="auto">
            <a:xfrm>
              <a:off x="2555875" y="5389953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4" name="Forma libre 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5" name="Forma libre 91"/>
            <p:cNvSpPr>
              <a:spLocks/>
            </p:cNvSpPr>
            <p:nvPr/>
          </p:nvSpPr>
          <p:spPr bwMode="auto">
            <a:xfrm>
              <a:off x="2555875" y="5416941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6" name="Rectángulo 92"/>
            <p:cNvSpPr>
              <a:spLocks noChangeArrowheads="1"/>
            </p:cNvSpPr>
            <p:nvPr/>
          </p:nvSpPr>
          <p:spPr bwMode="auto">
            <a:xfrm>
              <a:off x="2714625" y="5480441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7" name="Rectángulo 93"/>
            <p:cNvSpPr>
              <a:spLocks noChangeArrowheads="1"/>
            </p:cNvSpPr>
            <p:nvPr/>
          </p:nvSpPr>
          <p:spPr bwMode="auto">
            <a:xfrm>
              <a:off x="2665413" y="542170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15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BADD7C-3D5A-44FF-8043-BD36A4C614D6}"/>
              </a:ext>
            </a:extLst>
          </p:cNvPr>
          <p:cNvGrpSpPr/>
          <p:nvPr/>
        </p:nvGrpSpPr>
        <p:grpSpPr>
          <a:xfrm>
            <a:off x="1157288" y="3113478"/>
            <a:ext cx="584200" cy="587375"/>
            <a:chOff x="1157288" y="3113478"/>
            <a:chExt cx="584200" cy="587375"/>
          </a:xfrm>
        </p:grpSpPr>
        <p:sp>
          <p:nvSpPr>
            <p:cNvPr id="206" name="Forma libre 72"/>
            <p:cNvSpPr>
              <a:spLocks/>
            </p:cNvSpPr>
            <p:nvPr/>
          </p:nvSpPr>
          <p:spPr bwMode="auto">
            <a:xfrm>
              <a:off x="1157288" y="3113478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7" name="Forma libre 73"/>
            <p:cNvSpPr>
              <a:spLocks/>
            </p:cNvSpPr>
            <p:nvPr/>
          </p:nvSpPr>
          <p:spPr bwMode="auto">
            <a:xfrm>
              <a:off x="1212850" y="3169041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8" name="Forma libre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9" name="Forma libre 75"/>
            <p:cNvSpPr>
              <a:spLocks/>
            </p:cNvSpPr>
            <p:nvPr/>
          </p:nvSpPr>
          <p:spPr bwMode="auto">
            <a:xfrm>
              <a:off x="1217613" y="3180153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0" name="Rectángulo 96"/>
            <p:cNvSpPr>
              <a:spLocks noChangeArrowheads="1"/>
            </p:cNvSpPr>
            <p:nvPr/>
          </p:nvSpPr>
          <p:spPr bwMode="auto">
            <a:xfrm>
              <a:off x="1311275" y="3330966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1" name="Rectángulo 97"/>
            <p:cNvSpPr>
              <a:spLocks noChangeArrowheads="1"/>
            </p:cNvSpPr>
            <p:nvPr/>
          </p:nvSpPr>
          <p:spPr bwMode="auto">
            <a:xfrm>
              <a:off x="1311275" y="321825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25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4DD91C3C-3852-430A-9A83-22625BBCEAE3}"/>
              </a:ext>
            </a:extLst>
          </p:cNvPr>
          <p:cNvGrpSpPr/>
          <p:nvPr/>
        </p:nvGrpSpPr>
        <p:grpSpPr>
          <a:xfrm>
            <a:off x="1162050" y="4580328"/>
            <a:ext cx="569913" cy="568325"/>
            <a:chOff x="1162050" y="4580328"/>
            <a:chExt cx="569913" cy="568325"/>
          </a:xfrm>
        </p:grpSpPr>
        <p:sp>
          <p:nvSpPr>
            <p:cNvPr id="214" name="Forma libre 80"/>
            <p:cNvSpPr>
              <a:spLocks/>
            </p:cNvSpPr>
            <p:nvPr/>
          </p:nvSpPr>
          <p:spPr bwMode="auto">
            <a:xfrm>
              <a:off x="1162050" y="4580328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5" name="Forma libre 81"/>
            <p:cNvSpPr>
              <a:spLocks/>
            </p:cNvSpPr>
            <p:nvPr/>
          </p:nvSpPr>
          <p:spPr bwMode="auto">
            <a:xfrm>
              <a:off x="1217613" y="4637478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6" name="Forma libre 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7" name="Forma libre 83"/>
            <p:cNvSpPr>
              <a:spLocks/>
            </p:cNvSpPr>
            <p:nvPr/>
          </p:nvSpPr>
          <p:spPr bwMode="auto">
            <a:xfrm>
              <a:off x="1217613" y="4639066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4" name="Rectángulo 100"/>
            <p:cNvSpPr>
              <a:spLocks noChangeArrowheads="1"/>
            </p:cNvSpPr>
            <p:nvPr/>
          </p:nvSpPr>
          <p:spPr bwMode="auto">
            <a:xfrm>
              <a:off x="1376363" y="475971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5" name="Rectángulo 101"/>
            <p:cNvSpPr>
              <a:spLocks noChangeArrowheads="1"/>
            </p:cNvSpPr>
            <p:nvPr/>
          </p:nvSpPr>
          <p:spPr bwMode="auto">
            <a:xfrm>
              <a:off x="1328738" y="4699391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41" name="Elipse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2" name="Elipse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3" name="Forma libre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4" name="Forma libre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5" name="Forma libre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6" name="Forma libre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7" name="Forma libre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8" name="Forma libre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9" name="Forma libre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0" name="Forma libre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1" name="Forma libre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62" name="Cuadro de texto 261"/>
          <p:cNvSpPr txBox="1"/>
          <p:nvPr/>
        </p:nvSpPr>
        <p:spPr>
          <a:xfrm>
            <a:off x="7505034" y="185859"/>
            <a:ext cx="371608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segundos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871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iniciar temporizador"/>
          <p:cNvGrpSpPr/>
          <p:nvPr/>
        </p:nvGrpSpPr>
        <p:grpSpPr>
          <a:xfrm>
            <a:off x="1235132" y="113955"/>
            <a:ext cx="3190574" cy="1002403"/>
            <a:chOff x="1055838" y="112614"/>
            <a:chExt cx="3190574" cy="1002403"/>
          </a:xfrm>
        </p:grpSpPr>
        <p:sp>
          <p:nvSpPr>
            <p:cNvPr id="121" name="Rectángulo redondeado 120"/>
            <p:cNvSpPr/>
            <p:nvPr/>
          </p:nvSpPr>
          <p:spPr>
            <a:xfrm>
              <a:off x="1055838" y="215017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ctángulo redondeado 121"/>
            <p:cNvSpPr/>
            <p:nvPr/>
          </p:nvSpPr>
          <p:spPr>
            <a:xfrm>
              <a:off x="105583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3" name="se acabó el tiempo"/>
          <p:cNvGrpSpPr/>
          <p:nvPr/>
        </p:nvGrpSpPr>
        <p:grpSpPr>
          <a:xfrm>
            <a:off x="1235132" y="112614"/>
            <a:ext cx="3190574" cy="1002403"/>
            <a:chOff x="4044308" y="112614"/>
            <a:chExt cx="3190574" cy="1002403"/>
          </a:xfrm>
        </p:grpSpPr>
        <p:sp>
          <p:nvSpPr>
            <p:cNvPr id="124" name="Rectángulo redondeado 123"/>
            <p:cNvSpPr/>
            <p:nvPr/>
          </p:nvSpPr>
          <p:spPr>
            <a:xfrm>
              <a:off x="4044308" y="215017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ectángulo redondeado 124"/>
            <p:cNvSpPr/>
            <p:nvPr/>
          </p:nvSpPr>
          <p:spPr>
            <a:xfrm>
              <a:off x="404430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8" name="Autoforma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39" name="Rectángulo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0" name="Rectángulo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1" name="Rectángulo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2" name="Rectángulo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3" name="Forma libre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4" name="Forma libre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5" name="Forma libre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6" name="Forma libre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7" name="Forma libre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8" name="Forma libre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9" name="Forma libre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0" name="Forma libre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1" name="Forma libre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2" name="Forma libre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3" name="Forma libre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4" name="Forma libre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5" name="Forma libre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6" name="Forma libre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7" name="Forma libre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8" name="Forma libre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9" name="Forma libre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0" name="Forma libre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1" name="Forma libre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4" name="Vuelta de reloj de mano">
            <a:extLst>
              <a:ext uri="{FF2B5EF4-FFF2-40B4-BE49-F238E27FC236}">
                <a16:creationId xmlns:a16="http://schemas.microsoft.com/office/drawing/2014/main" xmlns="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Elipse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9" name="manecilla horaria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163" name="Forma libre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4" name="Forma libre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5" name="Forma libre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xmlns="" id="{A3772A17-BB74-4A75-BA55-D622FE4D0639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Elipse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7" name="Elipse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8" name="Forma libre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9" name="Forma libre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0" name="Rectángulo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1" name="Rectángulo 37"/>
            <p:cNvSpPr>
              <a:spLocks noChangeArrowheads="1"/>
            </p:cNvSpPr>
            <p:nvPr/>
          </p:nvSpPr>
          <p:spPr bwMode="auto">
            <a:xfrm>
              <a:off x="2593975" y="2499116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60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74" name="Forma libre 40"/>
          <p:cNvSpPr>
            <a:spLocks noEditPoints="1"/>
          </p:cNvSpPr>
          <p:nvPr/>
        </p:nvSpPr>
        <p:spPr bwMode="auto">
          <a:xfrm>
            <a:off x="3244850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F02CE7F1-42A5-4819-B9D5-4D6F794C1023}"/>
              </a:ext>
            </a:extLst>
          </p:cNvPr>
          <p:cNvGrpSpPr/>
          <p:nvPr/>
        </p:nvGrpSpPr>
        <p:grpSpPr>
          <a:xfrm>
            <a:off x="3722688" y="3113478"/>
            <a:ext cx="585788" cy="587375"/>
            <a:chOff x="3722688" y="3113478"/>
            <a:chExt cx="585788" cy="587375"/>
          </a:xfrm>
        </p:grpSpPr>
        <p:sp>
          <p:nvSpPr>
            <p:cNvPr id="178" name="Forma libre 44"/>
            <p:cNvSpPr>
              <a:spLocks/>
            </p:cNvSpPr>
            <p:nvPr/>
          </p:nvSpPr>
          <p:spPr bwMode="auto">
            <a:xfrm>
              <a:off x="3722688" y="3113478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9" name="Forma libre 45"/>
            <p:cNvSpPr>
              <a:spLocks/>
            </p:cNvSpPr>
            <p:nvPr/>
          </p:nvSpPr>
          <p:spPr bwMode="auto">
            <a:xfrm>
              <a:off x="3781425" y="3169041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0" name="Forma libre 46"/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1" name="Forma libre 47"/>
            <p:cNvSpPr>
              <a:spLocks/>
            </p:cNvSpPr>
            <p:nvPr/>
          </p:nvSpPr>
          <p:spPr bwMode="auto">
            <a:xfrm>
              <a:off x="3786188" y="3213491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2" name="Rectángulo 48"/>
            <p:cNvSpPr>
              <a:spLocks noChangeArrowheads="1"/>
            </p:cNvSpPr>
            <p:nvPr/>
          </p:nvSpPr>
          <p:spPr bwMode="auto">
            <a:xfrm>
              <a:off x="3941763" y="3299216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3" name="Rectángulo 49"/>
            <p:cNvSpPr>
              <a:spLocks noChangeArrowheads="1"/>
            </p:cNvSpPr>
            <p:nvPr/>
          </p:nvSpPr>
          <p:spPr bwMode="auto">
            <a:xfrm>
              <a:off x="3886343" y="3216666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86" name="Forma libre 52"/>
          <p:cNvSpPr>
            <a:spLocks noEditPoints="1"/>
          </p:cNvSpPr>
          <p:nvPr/>
        </p:nvSpPr>
        <p:spPr bwMode="auto">
          <a:xfrm>
            <a:off x="3994150" y="3978666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9C879497-4400-4FD9-9864-4EBB91C4A066}"/>
              </a:ext>
            </a:extLst>
          </p:cNvPr>
          <p:cNvGrpSpPr/>
          <p:nvPr/>
        </p:nvGrpSpPr>
        <p:grpSpPr>
          <a:xfrm>
            <a:off x="3754438" y="4585091"/>
            <a:ext cx="566738" cy="568325"/>
            <a:chOff x="3754438" y="4585091"/>
            <a:chExt cx="566738" cy="568325"/>
          </a:xfrm>
        </p:grpSpPr>
        <p:sp>
          <p:nvSpPr>
            <p:cNvPr id="190" name="Forma libre 56"/>
            <p:cNvSpPr>
              <a:spLocks/>
            </p:cNvSpPr>
            <p:nvPr/>
          </p:nvSpPr>
          <p:spPr bwMode="auto">
            <a:xfrm>
              <a:off x="3754438" y="4585091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1" name="Elipse 57"/>
            <p:cNvSpPr>
              <a:spLocks noChangeArrowheads="1"/>
            </p:cNvSpPr>
            <p:nvPr/>
          </p:nvSpPr>
          <p:spPr bwMode="auto">
            <a:xfrm>
              <a:off x="3810000" y="4639066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2" name="Forma libre 58"/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3" name="Forma libre 59"/>
            <p:cNvSpPr>
              <a:spLocks/>
            </p:cNvSpPr>
            <p:nvPr/>
          </p:nvSpPr>
          <p:spPr bwMode="auto">
            <a:xfrm>
              <a:off x="3810000" y="4666053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4" name="Rectángulo 60"/>
            <p:cNvSpPr>
              <a:spLocks noChangeArrowheads="1"/>
            </p:cNvSpPr>
            <p:nvPr/>
          </p:nvSpPr>
          <p:spPr bwMode="auto">
            <a:xfrm>
              <a:off x="3967163" y="4769241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5" name="Rectángulo 61"/>
            <p:cNvSpPr>
              <a:spLocks noChangeArrowheads="1"/>
            </p:cNvSpPr>
            <p:nvPr/>
          </p:nvSpPr>
          <p:spPr bwMode="auto">
            <a:xfrm>
              <a:off x="3911600" y="467240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98" name="Forma libre 64"/>
          <p:cNvSpPr>
            <a:spLocks noEditPoints="1"/>
          </p:cNvSpPr>
          <p:nvPr/>
        </p:nvSpPr>
        <p:spPr bwMode="auto">
          <a:xfrm>
            <a:off x="3281363" y="5326453"/>
            <a:ext cx="17463" cy="168275"/>
          </a:xfrm>
          <a:custGeom>
            <a:avLst/>
            <a:gdLst>
              <a:gd name="T0" fmla="*/ 7 w 7"/>
              <a:gd name="T1" fmla="*/ 69 h 69"/>
              <a:gd name="T2" fmla="*/ 7 w 7"/>
              <a:gd name="T3" fmla="*/ 69 h 69"/>
              <a:gd name="T4" fmla="*/ 7 w 7"/>
              <a:gd name="T5" fmla="*/ 69 h 69"/>
              <a:gd name="T6" fmla="*/ 7 w 7"/>
              <a:gd name="T7" fmla="*/ 68 h 69"/>
              <a:gd name="T8" fmla="*/ 6 w 7"/>
              <a:gd name="T9" fmla="*/ 67 h 69"/>
              <a:gd name="T10" fmla="*/ 6 w 7"/>
              <a:gd name="T11" fmla="*/ 66 h 69"/>
              <a:gd name="T12" fmla="*/ 6 w 7"/>
              <a:gd name="T13" fmla="*/ 66 h 69"/>
              <a:gd name="T14" fmla="*/ 6 w 7"/>
              <a:gd name="T15" fmla="*/ 66 h 69"/>
              <a:gd name="T16" fmla="*/ 6 w 7"/>
              <a:gd name="T17" fmla="*/ 66 h 69"/>
              <a:gd name="T18" fmla="*/ 5 w 7"/>
              <a:gd name="T19" fmla="*/ 65 h 69"/>
              <a:gd name="T20" fmla="*/ 5 w 7"/>
              <a:gd name="T21" fmla="*/ 65 h 69"/>
              <a:gd name="T22" fmla="*/ 5 w 7"/>
              <a:gd name="T23" fmla="*/ 65 h 69"/>
              <a:gd name="T24" fmla="*/ 5 w 7"/>
              <a:gd name="T25" fmla="*/ 64 h 69"/>
              <a:gd name="T26" fmla="*/ 5 w 7"/>
              <a:gd name="T27" fmla="*/ 64 h 69"/>
              <a:gd name="T28" fmla="*/ 5 w 7"/>
              <a:gd name="T29" fmla="*/ 63 h 69"/>
              <a:gd name="T30" fmla="*/ 5 w 7"/>
              <a:gd name="T31" fmla="*/ 63 h 69"/>
              <a:gd name="T32" fmla="*/ 5 w 7"/>
              <a:gd name="T33" fmla="*/ 63 h 69"/>
              <a:gd name="T34" fmla="*/ 5 w 7"/>
              <a:gd name="T35" fmla="*/ 62 h 69"/>
              <a:gd name="T36" fmla="*/ 4 w 7"/>
              <a:gd name="T37" fmla="*/ 62 h 69"/>
              <a:gd name="T38" fmla="*/ 4 w 7"/>
              <a:gd name="T39" fmla="*/ 62 h 69"/>
              <a:gd name="T40" fmla="*/ 4 w 7"/>
              <a:gd name="T41" fmla="*/ 61 h 69"/>
              <a:gd name="T42" fmla="*/ 4 w 7"/>
              <a:gd name="T43" fmla="*/ 60 h 69"/>
              <a:gd name="T44" fmla="*/ 4 w 7"/>
              <a:gd name="T45" fmla="*/ 60 h 69"/>
              <a:gd name="T46" fmla="*/ 4 w 7"/>
              <a:gd name="T47" fmla="*/ 60 h 69"/>
              <a:gd name="T48" fmla="*/ 4 w 7"/>
              <a:gd name="T49" fmla="*/ 60 h 69"/>
              <a:gd name="T50" fmla="*/ 4 w 7"/>
              <a:gd name="T51" fmla="*/ 59 h 69"/>
              <a:gd name="T52" fmla="*/ 4 w 7"/>
              <a:gd name="T53" fmla="*/ 59 h 69"/>
              <a:gd name="T54" fmla="*/ 3 w 7"/>
              <a:gd name="T55" fmla="*/ 59 h 69"/>
              <a:gd name="T56" fmla="*/ 3 w 7"/>
              <a:gd name="T57" fmla="*/ 57 h 69"/>
              <a:gd name="T58" fmla="*/ 3 w 7"/>
              <a:gd name="T59" fmla="*/ 57 h 69"/>
              <a:gd name="T60" fmla="*/ 3 w 7"/>
              <a:gd name="T61" fmla="*/ 56 h 69"/>
              <a:gd name="T62" fmla="*/ 3 w 7"/>
              <a:gd name="T63" fmla="*/ 56 h 69"/>
              <a:gd name="T64" fmla="*/ 3 w 7"/>
              <a:gd name="T65" fmla="*/ 56 h 69"/>
              <a:gd name="T66" fmla="*/ 0 w 7"/>
              <a:gd name="T67" fmla="*/ 40 h 69"/>
              <a:gd name="T68" fmla="*/ 0 w 7"/>
              <a:gd name="T69" fmla="*/ 40 h 69"/>
              <a:gd name="T70" fmla="*/ 0 w 7"/>
              <a:gd name="T71" fmla="*/ 40 h 69"/>
              <a:gd name="T72" fmla="*/ 0 w 7"/>
              <a:gd name="T73" fmla="*/ 40 h 69"/>
              <a:gd name="T74" fmla="*/ 0 w 7"/>
              <a:gd name="T75" fmla="*/ 39 h 69"/>
              <a:gd name="T76" fmla="*/ 0 w 7"/>
              <a:gd name="T77" fmla="*/ 39 h 69"/>
              <a:gd name="T78" fmla="*/ 0 w 7"/>
              <a:gd name="T79" fmla="*/ 39 h 69"/>
              <a:gd name="T80" fmla="*/ 0 w 7"/>
              <a:gd name="T81" fmla="*/ 38 h 69"/>
              <a:gd name="T82" fmla="*/ 0 w 7"/>
              <a:gd name="T83" fmla="*/ 38 h 69"/>
              <a:gd name="T84" fmla="*/ 0 w 7"/>
              <a:gd name="T85" fmla="*/ 38 h 69"/>
              <a:gd name="T86" fmla="*/ 7 w 7"/>
              <a:gd name="T87" fmla="*/ 0 h 69"/>
              <a:gd name="T88" fmla="*/ 7 w 7"/>
              <a:gd name="T89" fmla="*/ 0 h 69"/>
              <a:gd name="T90" fmla="*/ 7 w 7"/>
              <a:gd name="T91" fmla="*/ 0 h 69"/>
              <a:gd name="T92" fmla="*/ 7 w 7"/>
              <a:gd name="T93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" h="69"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8"/>
                </a:moveTo>
                <a:cubicBezTo>
                  <a:pt x="7" y="68"/>
                  <a:pt x="7" y="68"/>
                  <a:pt x="7" y="68"/>
                </a:cubicBezTo>
                <a:cubicBezTo>
                  <a:pt x="7" y="68"/>
                  <a:pt x="7" y="68"/>
                  <a:pt x="7" y="68"/>
                </a:cubicBezTo>
                <a:moveTo>
                  <a:pt x="6" y="67"/>
                </a:moveTo>
                <a:cubicBezTo>
                  <a:pt x="6" y="67"/>
                  <a:pt x="6" y="67"/>
                  <a:pt x="6" y="67"/>
                </a:cubicBezTo>
                <a:cubicBezTo>
                  <a:pt x="6" y="67"/>
                  <a:pt x="6" y="67"/>
                  <a:pt x="6" y="67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5" y="65"/>
                </a:moveTo>
                <a:cubicBezTo>
                  <a:pt x="5" y="65"/>
                  <a:pt x="6" y="65"/>
                  <a:pt x="6" y="66"/>
                </a:cubicBezTo>
                <a:cubicBezTo>
                  <a:pt x="6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2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1"/>
                </a:moveTo>
                <a:cubicBezTo>
                  <a:pt x="4" y="61"/>
                  <a:pt x="4" y="61"/>
                  <a:pt x="4" y="61"/>
                </a:cubicBezTo>
                <a:cubicBezTo>
                  <a:pt x="4" y="61"/>
                  <a:pt x="4" y="61"/>
                  <a:pt x="4" y="61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3" y="59"/>
                </a:moveTo>
                <a:cubicBezTo>
                  <a:pt x="3" y="59"/>
                  <a:pt x="3" y="59"/>
                  <a:pt x="3" y="59"/>
                </a:cubicBezTo>
                <a:cubicBezTo>
                  <a:pt x="3" y="59"/>
                  <a:pt x="3" y="59"/>
                  <a:pt x="3" y="59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6"/>
                </a:moveTo>
                <a:cubicBezTo>
                  <a:pt x="3" y="56"/>
                  <a:pt x="3" y="57"/>
                  <a:pt x="3" y="57"/>
                </a:cubicBezTo>
                <a:cubicBezTo>
                  <a:pt x="3" y="57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8"/>
                </a:moveTo>
                <a:cubicBezTo>
                  <a:pt x="0" y="38"/>
                  <a:pt x="0" y="39"/>
                  <a:pt x="0" y="39"/>
                </a:cubicBezTo>
                <a:cubicBezTo>
                  <a:pt x="0" y="39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7" y="0"/>
                </a:moveTo>
                <a:cubicBezTo>
                  <a:pt x="2" y="12"/>
                  <a:pt x="0" y="24"/>
                  <a:pt x="0" y="38"/>
                </a:cubicBezTo>
                <a:cubicBezTo>
                  <a:pt x="0" y="24"/>
                  <a:pt x="2" y="12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04" name="Forma libre 70"/>
          <p:cNvSpPr>
            <a:spLocks noEditPoints="1"/>
          </p:cNvSpPr>
          <p:nvPr/>
        </p:nvSpPr>
        <p:spPr bwMode="auto">
          <a:xfrm>
            <a:off x="1763713" y="2859478"/>
            <a:ext cx="1588" cy="55563"/>
          </a:xfrm>
          <a:custGeom>
            <a:avLst/>
            <a:gdLst>
              <a:gd name="T0" fmla="*/ 1 w 1"/>
              <a:gd name="T1" fmla="*/ 23 h 23"/>
              <a:gd name="T2" fmla="*/ 1 w 1"/>
              <a:gd name="T3" fmla="*/ 22 h 23"/>
              <a:gd name="T4" fmla="*/ 1 w 1"/>
              <a:gd name="T5" fmla="*/ 22 h 23"/>
              <a:gd name="T6" fmla="*/ 1 w 1"/>
              <a:gd name="T7" fmla="*/ 21 h 23"/>
              <a:gd name="T8" fmla="*/ 1 w 1"/>
              <a:gd name="T9" fmla="*/ 20 h 23"/>
              <a:gd name="T10" fmla="*/ 1 w 1"/>
              <a:gd name="T11" fmla="*/ 20 h 23"/>
              <a:gd name="T12" fmla="*/ 0 w 1"/>
              <a:gd name="T13" fmla="*/ 20 h 23"/>
              <a:gd name="T14" fmla="*/ 0 w 1"/>
              <a:gd name="T15" fmla="*/ 19 h 23"/>
              <a:gd name="T16" fmla="*/ 0 w 1"/>
              <a:gd name="T17" fmla="*/ 19 h 23"/>
              <a:gd name="T18" fmla="*/ 0 w 1"/>
              <a:gd name="T19" fmla="*/ 18 h 23"/>
              <a:gd name="T20" fmla="*/ 0 w 1"/>
              <a:gd name="T21" fmla="*/ 18 h 23"/>
              <a:gd name="T22" fmla="*/ 0 w 1"/>
              <a:gd name="T23" fmla="*/ 18 h 23"/>
              <a:gd name="T24" fmla="*/ 0 w 1"/>
              <a:gd name="T25" fmla="*/ 17 h 23"/>
              <a:gd name="T26" fmla="*/ 0 w 1"/>
              <a:gd name="T27" fmla="*/ 17 h 23"/>
              <a:gd name="T28" fmla="*/ 0 w 1"/>
              <a:gd name="T29" fmla="*/ 17 h 23"/>
              <a:gd name="T30" fmla="*/ 0 w 1"/>
              <a:gd name="T31" fmla="*/ 16 h 23"/>
              <a:gd name="T32" fmla="*/ 0 w 1"/>
              <a:gd name="T33" fmla="*/ 16 h 23"/>
              <a:gd name="T34" fmla="*/ 0 w 1"/>
              <a:gd name="T35" fmla="*/ 15 h 23"/>
              <a:gd name="T36" fmla="*/ 0 w 1"/>
              <a:gd name="T37" fmla="*/ 15 h 23"/>
              <a:gd name="T38" fmla="*/ 0 w 1"/>
              <a:gd name="T39" fmla="*/ 15 h 23"/>
              <a:gd name="T40" fmla="*/ 0 w 1"/>
              <a:gd name="T41" fmla="*/ 14 h 23"/>
              <a:gd name="T42" fmla="*/ 0 w 1"/>
              <a:gd name="T43" fmla="*/ 14 h 23"/>
              <a:gd name="T44" fmla="*/ 0 w 1"/>
              <a:gd name="T45" fmla="*/ 13 h 23"/>
              <a:gd name="T46" fmla="*/ 0 w 1"/>
              <a:gd name="T47" fmla="*/ 13 h 23"/>
              <a:gd name="T48" fmla="*/ 0 w 1"/>
              <a:gd name="T49" fmla="*/ 12 h 23"/>
              <a:gd name="T50" fmla="*/ 0 w 1"/>
              <a:gd name="T51" fmla="*/ 12 h 23"/>
              <a:gd name="T52" fmla="*/ 0 w 1"/>
              <a:gd name="T53" fmla="*/ 12 h 23"/>
              <a:gd name="T54" fmla="*/ 0 w 1"/>
              <a:gd name="T55" fmla="*/ 11 h 23"/>
              <a:gd name="T56" fmla="*/ 0 w 1"/>
              <a:gd name="T57" fmla="*/ 11 h 23"/>
              <a:gd name="T58" fmla="*/ 0 w 1"/>
              <a:gd name="T59" fmla="*/ 11 h 23"/>
              <a:gd name="T60" fmla="*/ 0 w 1"/>
              <a:gd name="T61" fmla="*/ 10 h 23"/>
              <a:gd name="T62" fmla="*/ 0 w 1"/>
              <a:gd name="T63" fmla="*/ 10 h 23"/>
              <a:gd name="T64" fmla="*/ 0 w 1"/>
              <a:gd name="T65" fmla="*/ 9 h 23"/>
              <a:gd name="T66" fmla="*/ 0 w 1"/>
              <a:gd name="T67" fmla="*/ 9 h 23"/>
              <a:gd name="T68" fmla="*/ 0 w 1"/>
              <a:gd name="T69" fmla="*/ 9 h 23"/>
              <a:gd name="T70" fmla="*/ 0 w 1"/>
              <a:gd name="T71" fmla="*/ 8 h 23"/>
              <a:gd name="T72" fmla="*/ 0 w 1"/>
              <a:gd name="T73" fmla="*/ 8 h 23"/>
              <a:gd name="T74" fmla="*/ 0 w 1"/>
              <a:gd name="T75" fmla="*/ 8 h 23"/>
              <a:gd name="T76" fmla="*/ 0 w 1"/>
              <a:gd name="T77" fmla="*/ 7 h 23"/>
              <a:gd name="T78" fmla="*/ 0 w 1"/>
              <a:gd name="T79" fmla="*/ 6 h 23"/>
              <a:gd name="T80" fmla="*/ 0 w 1"/>
              <a:gd name="T81" fmla="*/ 6 h 23"/>
              <a:gd name="T82" fmla="*/ 0 w 1"/>
              <a:gd name="T83" fmla="*/ 6 h 23"/>
              <a:gd name="T84" fmla="*/ 0 w 1"/>
              <a:gd name="T85" fmla="*/ 5 h 23"/>
              <a:gd name="T86" fmla="*/ 0 w 1"/>
              <a:gd name="T87" fmla="*/ 5 h 23"/>
              <a:gd name="T88" fmla="*/ 0 w 1"/>
              <a:gd name="T89" fmla="*/ 5 h 23"/>
              <a:gd name="T90" fmla="*/ 0 w 1"/>
              <a:gd name="T91" fmla="*/ 4 h 23"/>
              <a:gd name="T92" fmla="*/ 0 w 1"/>
              <a:gd name="T93" fmla="*/ 4 h 23"/>
              <a:gd name="T94" fmla="*/ 0 w 1"/>
              <a:gd name="T95" fmla="*/ 3 h 23"/>
              <a:gd name="T96" fmla="*/ 0 w 1"/>
              <a:gd name="T97" fmla="*/ 3 h 23"/>
              <a:gd name="T98" fmla="*/ 0 w 1"/>
              <a:gd name="T99" fmla="*/ 3 h 23"/>
              <a:gd name="T100" fmla="*/ 0 w 1"/>
              <a:gd name="T101" fmla="*/ 2 h 23"/>
              <a:gd name="T102" fmla="*/ 0 w 1"/>
              <a:gd name="T103" fmla="*/ 1 h 23"/>
              <a:gd name="T104" fmla="*/ 0 w 1"/>
              <a:gd name="T105" fmla="*/ 1 h 23"/>
              <a:gd name="T106" fmla="*/ 0 w 1"/>
              <a:gd name="T107" fmla="*/ 1 h 23"/>
              <a:gd name="T108" fmla="*/ 0 w 1"/>
              <a:gd name="T109" fmla="*/ 0 h 23"/>
              <a:gd name="T110" fmla="*/ 0 w 1"/>
              <a:gd name="T1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" h="23"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6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0"/>
                  <a:pt x="0" y="10"/>
                  <a:pt x="0" y="11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10"/>
                  <a:pt x="0" y="10"/>
                </a:cubicBezTo>
                <a:cubicBezTo>
                  <a:pt x="0" y="10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8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7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12" name="Forma libre 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20" name="Forma libre 86"/>
          <p:cNvSpPr>
            <a:spLocks noEditPoints="1"/>
          </p:cNvSpPr>
          <p:nvPr/>
        </p:nvSpPr>
        <p:spPr bwMode="auto">
          <a:xfrm>
            <a:off x="1724025" y="5348678"/>
            <a:ext cx="9525" cy="117475"/>
          </a:xfrm>
          <a:custGeom>
            <a:avLst/>
            <a:gdLst>
              <a:gd name="T0" fmla="*/ 3 w 4"/>
              <a:gd name="T1" fmla="*/ 47 h 48"/>
              <a:gd name="T2" fmla="*/ 3 w 4"/>
              <a:gd name="T3" fmla="*/ 47 h 48"/>
              <a:gd name="T4" fmla="*/ 2 w 4"/>
              <a:gd name="T5" fmla="*/ 47 h 48"/>
              <a:gd name="T6" fmla="*/ 2 w 4"/>
              <a:gd name="T7" fmla="*/ 46 h 48"/>
              <a:gd name="T8" fmla="*/ 2 w 4"/>
              <a:gd name="T9" fmla="*/ 46 h 48"/>
              <a:gd name="T10" fmla="*/ 0 w 4"/>
              <a:gd name="T11" fmla="*/ 23 h 48"/>
              <a:gd name="T12" fmla="*/ 0 w 4"/>
              <a:gd name="T13" fmla="*/ 22 h 48"/>
              <a:gd name="T14" fmla="*/ 0 w 4"/>
              <a:gd name="T15" fmla="*/ 22 h 48"/>
              <a:gd name="T16" fmla="*/ 0 w 4"/>
              <a:gd name="T17" fmla="*/ 22 h 48"/>
              <a:gd name="T18" fmla="*/ 0 w 4"/>
              <a:gd name="T19" fmla="*/ 22 h 48"/>
              <a:gd name="T20" fmla="*/ 0 w 4"/>
              <a:gd name="T21" fmla="*/ 21 h 48"/>
              <a:gd name="T22" fmla="*/ 0 w 4"/>
              <a:gd name="T23" fmla="*/ 20 h 48"/>
              <a:gd name="T24" fmla="*/ 0 w 4"/>
              <a:gd name="T25" fmla="*/ 20 h 48"/>
              <a:gd name="T26" fmla="*/ 0 w 4"/>
              <a:gd name="T27" fmla="*/ 20 h 48"/>
              <a:gd name="T28" fmla="*/ 0 w 4"/>
              <a:gd name="T29" fmla="*/ 19 h 48"/>
              <a:gd name="T30" fmla="*/ 0 w 4"/>
              <a:gd name="T31" fmla="*/ 19 h 48"/>
              <a:gd name="T32" fmla="*/ 0 w 4"/>
              <a:gd name="T33" fmla="*/ 19 h 48"/>
              <a:gd name="T34" fmla="*/ 0 w 4"/>
              <a:gd name="T35" fmla="*/ 18 h 48"/>
              <a:gd name="T36" fmla="*/ 0 w 4"/>
              <a:gd name="T37" fmla="*/ 18 h 48"/>
              <a:gd name="T38" fmla="*/ 0 w 4"/>
              <a:gd name="T39" fmla="*/ 18 h 48"/>
              <a:gd name="T40" fmla="*/ 1 w 4"/>
              <a:gd name="T41" fmla="*/ 17 h 48"/>
              <a:gd name="T42" fmla="*/ 1 w 4"/>
              <a:gd name="T43" fmla="*/ 17 h 48"/>
              <a:gd name="T44" fmla="*/ 1 w 4"/>
              <a:gd name="T45" fmla="*/ 16 h 48"/>
              <a:gd name="T46" fmla="*/ 1 w 4"/>
              <a:gd name="T47" fmla="*/ 15 h 48"/>
              <a:gd name="T48" fmla="*/ 1 w 4"/>
              <a:gd name="T49" fmla="*/ 15 h 48"/>
              <a:gd name="T50" fmla="*/ 1 w 4"/>
              <a:gd name="T51" fmla="*/ 15 h 48"/>
              <a:gd name="T52" fmla="*/ 1 w 4"/>
              <a:gd name="T53" fmla="*/ 14 h 48"/>
              <a:gd name="T54" fmla="*/ 1 w 4"/>
              <a:gd name="T55" fmla="*/ 14 h 48"/>
              <a:gd name="T56" fmla="*/ 1 w 4"/>
              <a:gd name="T57" fmla="*/ 14 h 48"/>
              <a:gd name="T58" fmla="*/ 1 w 4"/>
              <a:gd name="T59" fmla="*/ 13 h 48"/>
              <a:gd name="T60" fmla="*/ 1 w 4"/>
              <a:gd name="T61" fmla="*/ 13 h 48"/>
              <a:gd name="T62" fmla="*/ 1 w 4"/>
              <a:gd name="T63" fmla="*/ 11 h 48"/>
              <a:gd name="T64" fmla="*/ 1 w 4"/>
              <a:gd name="T65" fmla="*/ 11 h 48"/>
              <a:gd name="T66" fmla="*/ 1 w 4"/>
              <a:gd name="T67" fmla="*/ 11 h 48"/>
              <a:gd name="T68" fmla="*/ 1 w 4"/>
              <a:gd name="T69" fmla="*/ 10 h 48"/>
              <a:gd name="T70" fmla="*/ 1 w 4"/>
              <a:gd name="T71" fmla="*/ 10 h 48"/>
              <a:gd name="T72" fmla="*/ 1 w 4"/>
              <a:gd name="T73" fmla="*/ 10 h 48"/>
              <a:gd name="T74" fmla="*/ 2 w 4"/>
              <a:gd name="T75" fmla="*/ 9 h 48"/>
              <a:gd name="T76" fmla="*/ 2 w 4"/>
              <a:gd name="T77" fmla="*/ 8 h 48"/>
              <a:gd name="T78" fmla="*/ 2 w 4"/>
              <a:gd name="T79" fmla="*/ 8 h 48"/>
              <a:gd name="T80" fmla="*/ 2 w 4"/>
              <a:gd name="T81" fmla="*/ 8 h 48"/>
              <a:gd name="T82" fmla="*/ 2 w 4"/>
              <a:gd name="T83" fmla="*/ 7 h 48"/>
              <a:gd name="T84" fmla="*/ 2 w 4"/>
              <a:gd name="T85" fmla="*/ 7 h 48"/>
              <a:gd name="T86" fmla="*/ 2 w 4"/>
              <a:gd name="T87" fmla="*/ 6 h 48"/>
              <a:gd name="T88" fmla="*/ 2 w 4"/>
              <a:gd name="T89" fmla="*/ 5 h 48"/>
              <a:gd name="T90" fmla="*/ 2 w 4"/>
              <a:gd name="T91" fmla="*/ 5 h 48"/>
              <a:gd name="T92" fmla="*/ 2 w 4"/>
              <a:gd name="T93" fmla="*/ 5 h 48"/>
              <a:gd name="T94" fmla="*/ 3 w 4"/>
              <a:gd name="T95" fmla="*/ 4 h 48"/>
              <a:gd name="T96" fmla="*/ 3 w 4"/>
              <a:gd name="T97" fmla="*/ 4 h 48"/>
              <a:gd name="T98" fmla="*/ 3 w 4"/>
              <a:gd name="T99" fmla="*/ 4 h 48"/>
              <a:gd name="T100" fmla="*/ 3 w 4"/>
              <a:gd name="T101" fmla="*/ 3 h 48"/>
              <a:gd name="T102" fmla="*/ 3 w 4"/>
              <a:gd name="T103" fmla="*/ 3 h 48"/>
              <a:gd name="T104" fmla="*/ 3 w 4"/>
              <a:gd name="T105" fmla="*/ 3 h 48"/>
              <a:gd name="T106" fmla="*/ 3 w 4"/>
              <a:gd name="T107" fmla="*/ 2 h 48"/>
              <a:gd name="T108" fmla="*/ 3 w 4"/>
              <a:gd name="T109" fmla="*/ 2 h 48"/>
              <a:gd name="T110" fmla="*/ 3 w 4"/>
              <a:gd name="T111" fmla="*/ 1 h 48"/>
              <a:gd name="T112" fmla="*/ 3 w 4"/>
              <a:gd name="T113" fmla="*/ 1 h 48"/>
              <a:gd name="T114" fmla="*/ 4 w 4"/>
              <a:gd name="T115" fmla="*/ 1 h 48"/>
              <a:gd name="T116" fmla="*/ 4 w 4"/>
              <a:gd name="T11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" h="48">
                <a:moveTo>
                  <a:pt x="3" y="48"/>
                </a:move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moveTo>
                  <a:pt x="3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moveTo>
                  <a:pt x="2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2" y="47"/>
                </a:cubicBezTo>
                <a:moveTo>
                  <a:pt x="2" y="47"/>
                </a:moveTo>
                <a:cubicBezTo>
                  <a:pt x="2" y="47"/>
                  <a:pt x="2" y="47"/>
                  <a:pt x="2" y="47"/>
                </a:cubicBezTo>
                <a:cubicBezTo>
                  <a:pt x="2" y="47"/>
                  <a:pt x="2" y="47"/>
                  <a:pt x="2" y="47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5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5"/>
                </a:cubicBezTo>
                <a:moveTo>
                  <a:pt x="0" y="23"/>
                </a:moveTo>
                <a:cubicBezTo>
                  <a:pt x="0" y="31"/>
                  <a:pt x="1" y="38"/>
                  <a:pt x="2" y="45"/>
                </a:cubicBezTo>
                <a:cubicBezTo>
                  <a:pt x="1" y="38"/>
                  <a:pt x="0" y="31"/>
                  <a:pt x="0" y="23"/>
                </a:cubicBezTo>
                <a:moveTo>
                  <a:pt x="0" y="23"/>
                </a:move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1"/>
                </a:moveTo>
                <a:cubicBezTo>
                  <a:pt x="0" y="21"/>
                  <a:pt x="0" y="21"/>
                  <a:pt x="0" y="22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0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20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9"/>
                  <a:pt x="0" y="19"/>
                </a:cubicBezTo>
                <a:cubicBezTo>
                  <a:pt x="0" y="19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1" y="17"/>
                </a:moveTo>
                <a:cubicBezTo>
                  <a:pt x="1" y="17"/>
                  <a:pt x="0" y="17"/>
                  <a:pt x="0" y="17"/>
                </a:cubicBezTo>
                <a:cubicBezTo>
                  <a:pt x="0" y="17"/>
                  <a:pt x="1" y="17"/>
                  <a:pt x="1" y="17"/>
                </a:cubicBezTo>
                <a:moveTo>
                  <a:pt x="1" y="17"/>
                </a:move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1" y="17"/>
                  <a:pt x="1" y="17"/>
                </a:cubicBezTo>
                <a:moveTo>
                  <a:pt x="1" y="16"/>
                </a:moveTo>
                <a:cubicBezTo>
                  <a:pt x="1" y="16"/>
                  <a:pt x="1" y="17"/>
                  <a:pt x="1" y="17"/>
                </a:cubicBezTo>
                <a:cubicBezTo>
                  <a:pt x="1" y="17"/>
                  <a:pt x="1" y="16"/>
                  <a:pt x="1" y="16"/>
                </a:cubicBezTo>
                <a:moveTo>
                  <a:pt x="1" y="16"/>
                </a:move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moveTo>
                  <a:pt x="1" y="15"/>
                </a:moveTo>
                <a:cubicBezTo>
                  <a:pt x="1" y="15"/>
                  <a:pt x="1" y="16"/>
                  <a:pt x="1" y="16"/>
                </a:cubicBezTo>
                <a:cubicBezTo>
                  <a:pt x="1" y="16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4"/>
                </a:moveTo>
                <a:cubicBezTo>
                  <a:pt x="1" y="14"/>
                  <a:pt x="1" y="14"/>
                  <a:pt x="1" y="15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2"/>
                </a:moveTo>
                <a:cubicBezTo>
                  <a:pt x="1" y="12"/>
                  <a:pt x="1" y="13"/>
                  <a:pt x="1" y="13"/>
                </a:cubicBezTo>
                <a:cubicBezTo>
                  <a:pt x="1" y="13"/>
                  <a:pt x="1" y="12"/>
                  <a:pt x="1" y="12"/>
                </a:cubicBezTo>
                <a:moveTo>
                  <a:pt x="1" y="11"/>
                </a:moveTo>
                <a:cubicBezTo>
                  <a:pt x="1" y="12"/>
                  <a:pt x="1" y="12"/>
                  <a:pt x="1" y="12"/>
                </a:cubicBezTo>
                <a:cubicBezTo>
                  <a:pt x="1" y="12"/>
                  <a:pt x="1" y="12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0"/>
                </a:moveTo>
                <a:cubicBezTo>
                  <a:pt x="1" y="10"/>
                  <a:pt x="1" y="11"/>
                  <a:pt x="1" y="11"/>
                </a:cubicBezTo>
                <a:cubicBezTo>
                  <a:pt x="1" y="11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2" y="9"/>
                </a:moveTo>
                <a:cubicBezTo>
                  <a:pt x="2" y="10"/>
                  <a:pt x="1" y="10"/>
                  <a:pt x="1" y="10"/>
                </a:cubicBezTo>
                <a:cubicBezTo>
                  <a:pt x="1" y="10"/>
                  <a:pt x="2" y="10"/>
                  <a:pt x="2" y="9"/>
                </a:cubicBezTo>
                <a:moveTo>
                  <a:pt x="2" y="9"/>
                </a:move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moveTo>
                  <a:pt x="2" y="8"/>
                </a:moveTo>
                <a:cubicBezTo>
                  <a:pt x="2" y="8"/>
                  <a:pt x="2" y="9"/>
                  <a:pt x="2" y="9"/>
                </a:cubicBezTo>
                <a:cubicBezTo>
                  <a:pt x="2" y="9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6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5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3" y="4"/>
                </a:move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3"/>
                </a:moveTo>
                <a:cubicBezTo>
                  <a:pt x="3" y="3"/>
                  <a:pt x="3" y="4"/>
                  <a:pt x="3" y="4"/>
                </a:cubicBezTo>
                <a:cubicBezTo>
                  <a:pt x="3" y="4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1"/>
                </a:moveTo>
                <a:cubicBezTo>
                  <a:pt x="3" y="1"/>
                  <a:pt x="3" y="2"/>
                  <a:pt x="3" y="2"/>
                </a:cubicBezTo>
                <a:cubicBezTo>
                  <a:pt x="3" y="2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0"/>
                </a:moveTo>
                <a:cubicBezTo>
                  <a:pt x="4" y="0"/>
                  <a:pt x="4" y="0"/>
                  <a:pt x="4" y="1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A5B54224-AEC3-4916-93C5-08FCBA5BE603}"/>
              </a:ext>
            </a:extLst>
          </p:cNvPr>
          <p:cNvGrpSpPr/>
          <p:nvPr/>
        </p:nvGrpSpPr>
        <p:grpSpPr>
          <a:xfrm>
            <a:off x="2498725" y="5334391"/>
            <a:ext cx="568325" cy="566738"/>
            <a:chOff x="2498725" y="5334391"/>
            <a:chExt cx="568325" cy="566738"/>
          </a:xfrm>
        </p:grpSpPr>
        <p:sp>
          <p:nvSpPr>
            <p:cNvPr id="222" name="Forma libre 88"/>
            <p:cNvSpPr>
              <a:spLocks/>
            </p:cNvSpPr>
            <p:nvPr/>
          </p:nvSpPr>
          <p:spPr bwMode="auto">
            <a:xfrm>
              <a:off x="2498725" y="5334391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3" name="Elipse 89"/>
            <p:cNvSpPr>
              <a:spLocks noChangeArrowheads="1"/>
            </p:cNvSpPr>
            <p:nvPr/>
          </p:nvSpPr>
          <p:spPr bwMode="auto">
            <a:xfrm>
              <a:off x="2555875" y="5389953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4" name="Forma libre 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5" name="Forma libre 91"/>
            <p:cNvSpPr>
              <a:spLocks/>
            </p:cNvSpPr>
            <p:nvPr/>
          </p:nvSpPr>
          <p:spPr bwMode="auto">
            <a:xfrm>
              <a:off x="2555875" y="5416941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6" name="Rectángulo 92"/>
            <p:cNvSpPr>
              <a:spLocks noChangeArrowheads="1"/>
            </p:cNvSpPr>
            <p:nvPr/>
          </p:nvSpPr>
          <p:spPr bwMode="auto">
            <a:xfrm>
              <a:off x="2714625" y="5480441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7" name="Rectángulo 93"/>
            <p:cNvSpPr>
              <a:spLocks noChangeArrowheads="1"/>
            </p:cNvSpPr>
            <p:nvPr/>
          </p:nvSpPr>
          <p:spPr bwMode="auto">
            <a:xfrm>
              <a:off x="2665413" y="542170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30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6B9F673D-98D0-4896-AED3-5C9C19FBCE7E}"/>
              </a:ext>
            </a:extLst>
          </p:cNvPr>
          <p:cNvGrpSpPr/>
          <p:nvPr/>
        </p:nvGrpSpPr>
        <p:grpSpPr>
          <a:xfrm>
            <a:off x="1157288" y="3113478"/>
            <a:ext cx="584200" cy="587375"/>
            <a:chOff x="1157288" y="3113478"/>
            <a:chExt cx="584200" cy="587375"/>
          </a:xfrm>
        </p:grpSpPr>
        <p:sp>
          <p:nvSpPr>
            <p:cNvPr id="206" name="Forma libre 72"/>
            <p:cNvSpPr>
              <a:spLocks/>
            </p:cNvSpPr>
            <p:nvPr/>
          </p:nvSpPr>
          <p:spPr bwMode="auto">
            <a:xfrm>
              <a:off x="1157288" y="3113478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7" name="Forma libre 73"/>
            <p:cNvSpPr>
              <a:spLocks/>
            </p:cNvSpPr>
            <p:nvPr/>
          </p:nvSpPr>
          <p:spPr bwMode="auto">
            <a:xfrm>
              <a:off x="1212850" y="3169041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8" name="Forma libre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9" name="Forma libre 75"/>
            <p:cNvSpPr>
              <a:spLocks/>
            </p:cNvSpPr>
            <p:nvPr/>
          </p:nvSpPr>
          <p:spPr bwMode="auto">
            <a:xfrm>
              <a:off x="1217613" y="3180153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0" name="Rectángulo 96"/>
            <p:cNvSpPr>
              <a:spLocks noChangeArrowheads="1"/>
            </p:cNvSpPr>
            <p:nvPr/>
          </p:nvSpPr>
          <p:spPr bwMode="auto">
            <a:xfrm>
              <a:off x="1311275" y="3330966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1" name="Rectángulo 97"/>
            <p:cNvSpPr>
              <a:spLocks noChangeArrowheads="1"/>
            </p:cNvSpPr>
            <p:nvPr/>
          </p:nvSpPr>
          <p:spPr bwMode="auto">
            <a:xfrm>
              <a:off x="1311275" y="321825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50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94D47649-C8EF-4DD0-A9C7-4B148138D432}"/>
              </a:ext>
            </a:extLst>
          </p:cNvPr>
          <p:cNvGrpSpPr/>
          <p:nvPr/>
        </p:nvGrpSpPr>
        <p:grpSpPr>
          <a:xfrm>
            <a:off x="1162050" y="4580328"/>
            <a:ext cx="569913" cy="568325"/>
            <a:chOff x="1162050" y="4580328"/>
            <a:chExt cx="569913" cy="568325"/>
          </a:xfrm>
        </p:grpSpPr>
        <p:sp>
          <p:nvSpPr>
            <p:cNvPr id="214" name="Forma libre 80"/>
            <p:cNvSpPr>
              <a:spLocks/>
            </p:cNvSpPr>
            <p:nvPr/>
          </p:nvSpPr>
          <p:spPr bwMode="auto">
            <a:xfrm>
              <a:off x="1162050" y="4580328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5" name="Forma libre 81"/>
            <p:cNvSpPr>
              <a:spLocks/>
            </p:cNvSpPr>
            <p:nvPr/>
          </p:nvSpPr>
          <p:spPr bwMode="auto">
            <a:xfrm>
              <a:off x="1217613" y="4637478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6" name="Forma libre 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7" name="Forma libre 83"/>
            <p:cNvSpPr>
              <a:spLocks/>
            </p:cNvSpPr>
            <p:nvPr/>
          </p:nvSpPr>
          <p:spPr bwMode="auto">
            <a:xfrm>
              <a:off x="1217613" y="4639066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4" name="Rectángulo 100"/>
            <p:cNvSpPr>
              <a:spLocks noChangeArrowheads="1"/>
            </p:cNvSpPr>
            <p:nvPr/>
          </p:nvSpPr>
          <p:spPr bwMode="auto">
            <a:xfrm>
              <a:off x="1376363" y="475971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5" name="Rectángulo 101"/>
            <p:cNvSpPr>
              <a:spLocks noChangeArrowheads="1"/>
            </p:cNvSpPr>
            <p:nvPr/>
          </p:nvSpPr>
          <p:spPr bwMode="auto">
            <a:xfrm>
              <a:off x="1328738" y="4699391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40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41" name="Elipse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2" name="Elipse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3" name="Forma libre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4" name="Forma libre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5" name="Forma libre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6" name="Forma libre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7" name="Forma libre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8" name="Forma libre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9" name="Forma libre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0" name="Forma libre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1" name="Forma libre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03" name="Cuadro de texto 102">
            <a:extLst>
              <a:ext uri="{FF2B5EF4-FFF2-40B4-BE49-F238E27FC236}">
                <a16:creationId xmlns:a16="http://schemas.microsoft.com/office/drawing/2014/main" xmlns="" id="{9BE7991E-5364-4EA0-A28D-0BB8D15D8B0D}"/>
              </a:ext>
            </a:extLst>
          </p:cNvPr>
          <p:cNvSpPr txBox="1"/>
          <p:nvPr/>
        </p:nvSpPr>
        <p:spPr>
          <a:xfrm>
            <a:off x="7559568" y="185859"/>
            <a:ext cx="360701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minuto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540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iniciar temporizador"/>
          <p:cNvGrpSpPr/>
          <p:nvPr/>
        </p:nvGrpSpPr>
        <p:grpSpPr>
          <a:xfrm>
            <a:off x="1235132" y="112614"/>
            <a:ext cx="3190574" cy="1002403"/>
            <a:chOff x="1055838" y="112614"/>
            <a:chExt cx="3190574" cy="1002403"/>
          </a:xfrm>
        </p:grpSpPr>
        <p:sp>
          <p:nvSpPr>
            <p:cNvPr id="121" name="Rectángulo redondeado 120"/>
            <p:cNvSpPr/>
            <p:nvPr/>
          </p:nvSpPr>
          <p:spPr>
            <a:xfrm>
              <a:off x="1055838" y="215017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ctángulo redondeado 121"/>
            <p:cNvSpPr/>
            <p:nvPr/>
          </p:nvSpPr>
          <p:spPr>
            <a:xfrm>
              <a:off x="105583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3" name="se acabó el tiempo"/>
          <p:cNvGrpSpPr/>
          <p:nvPr/>
        </p:nvGrpSpPr>
        <p:grpSpPr>
          <a:xfrm>
            <a:off x="1235132" y="112614"/>
            <a:ext cx="3190574" cy="1002403"/>
            <a:chOff x="4044308" y="112614"/>
            <a:chExt cx="3190574" cy="1002403"/>
          </a:xfrm>
        </p:grpSpPr>
        <p:sp>
          <p:nvSpPr>
            <p:cNvPr id="124" name="Rectángulo redondeado 123"/>
            <p:cNvSpPr/>
            <p:nvPr/>
          </p:nvSpPr>
          <p:spPr>
            <a:xfrm>
              <a:off x="4044308" y="215017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ectángulo redondeado 124"/>
            <p:cNvSpPr/>
            <p:nvPr/>
          </p:nvSpPr>
          <p:spPr>
            <a:xfrm>
              <a:off x="404430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8" name="Autoforma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39" name="Rectángulo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0" name="Rectángulo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1" name="Rectángulo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2" name="Rectángulo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3" name="Forma libre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4" name="Forma libre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5" name="Forma libre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6" name="Forma libre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7" name="Forma libre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8" name="Forma libre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9" name="Forma libre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0" name="Forma libre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1" name="Forma libre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2" name="Forma libre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3" name="Forma libre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4" name="Forma libre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5" name="Forma libre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6" name="Forma libre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7" name="Forma libre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8" name="Forma libre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9" name="Forma libre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0" name="Forma libre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1" name="Forma libre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Elipse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9" name="manecilla horaria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163" name="Forma libre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4" name="Forma libre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5" name="Forma libre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F340886F-79DA-42E6-8F98-F363400D433C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Elipse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7" name="Elipse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8" name="Forma libre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9" name="Forma libre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0" name="Rectángulo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1" name="Rectángulo 37"/>
            <p:cNvSpPr>
              <a:spLocks noChangeArrowheads="1"/>
            </p:cNvSpPr>
            <p:nvPr/>
          </p:nvSpPr>
          <p:spPr bwMode="auto">
            <a:xfrm>
              <a:off x="2540635" y="2499116"/>
              <a:ext cx="39433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120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xmlns="" id="{CCA464BC-B7B7-45B0-95A7-C65EB29FE52C}"/>
              </a:ext>
            </a:extLst>
          </p:cNvPr>
          <p:cNvGrpSpPr/>
          <p:nvPr/>
        </p:nvGrpSpPr>
        <p:grpSpPr>
          <a:xfrm>
            <a:off x="3186113" y="2594366"/>
            <a:ext cx="573088" cy="573088"/>
            <a:chOff x="3186113" y="2594366"/>
            <a:chExt cx="573088" cy="573088"/>
          </a:xfrm>
        </p:grpSpPr>
        <p:sp>
          <p:nvSpPr>
            <p:cNvPr id="172" name="Forma libre 38"/>
            <p:cNvSpPr>
              <a:spLocks/>
            </p:cNvSpPr>
            <p:nvPr/>
          </p:nvSpPr>
          <p:spPr bwMode="auto">
            <a:xfrm>
              <a:off x="3186113" y="2594366"/>
              <a:ext cx="573088" cy="573088"/>
            </a:xfrm>
            <a:custGeom>
              <a:avLst/>
              <a:gdLst>
                <a:gd name="T0" fmla="*/ 115 w 234"/>
                <a:gd name="T1" fmla="*/ 233 h 234"/>
                <a:gd name="T2" fmla="*/ 233 w 234"/>
                <a:gd name="T3" fmla="*/ 118 h 234"/>
                <a:gd name="T4" fmla="*/ 119 w 234"/>
                <a:gd name="T5" fmla="*/ 1 h 234"/>
                <a:gd name="T6" fmla="*/ 1 w 234"/>
                <a:gd name="T7" fmla="*/ 115 h 234"/>
                <a:gd name="T8" fmla="*/ 115 w 234"/>
                <a:gd name="T9" fmla="*/ 2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5" y="233"/>
                  </a:moveTo>
                  <a:cubicBezTo>
                    <a:pt x="179" y="234"/>
                    <a:pt x="232" y="182"/>
                    <a:pt x="233" y="118"/>
                  </a:cubicBezTo>
                  <a:cubicBezTo>
                    <a:pt x="234" y="54"/>
                    <a:pt x="183" y="1"/>
                    <a:pt x="119" y="1"/>
                  </a:cubicBezTo>
                  <a:cubicBezTo>
                    <a:pt x="55" y="0"/>
                    <a:pt x="2" y="51"/>
                    <a:pt x="1" y="115"/>
                  </a:cubicBezTo>
                  <a:cubicBezTo>
                    <a:pt x="0" y="179"/>
                    <a:pt x="51" y="232"/>
                    <a:pt x="115" y="233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3" name="Forma libre 39"/>
            <p:cNvSpPr>
              <a:spLocks/>
            </p:cNvSpPr>
            <p:nvPr/>
          </p:nvSpPr>
          <p:spPr bwMode="auto">
            <a:xfrm>
              <a:off x="3243263" y="2648341"/>
              <a:ext cx="458788" cy="461963"/>
            </a:xfrm>
            <a:custGeom>
              <a:avLst/>
              <a:gdLst>
                <a:gd name="T0" fmla="*/ 93 w 188"/>
                <a:gd name="T1" fmla="*/ 188 h 189"/>
                <a:gd name="T2" fmla="*/ 188 w 188"/>
                <a:gd name="T3" fmla="*/ 96 h 189"/>
                <a:gd name="T4" fmla="*/ 95 w 188"/>
                <a:gd name="T5" fmla="*/ 1 h 189"/>
                <a:gd name="T6" fmla="*/ 1 w 188"/>
                <a:gd name="T7" fmla="*/ 93 h 189"/>
                <a:gd name="T8" fmla="*/ 93 w 188"/>
                <a:gd name="T9" fmla="*/ 18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89">
                  <a:moveTo>
                    <a:pt x="93" y="188"/>
                  </a:moveTo>
                  <a:cubicBezTo>
                    <a:pt x="144" y="189"/>
                    <a:pt x="187" y="147"/>
                    <a:pt x="188" y="96"/>
                  </a:cubicBezTo>
                  <a:cubicBezTo>
                    <a:pt x="188" y="44"/>
                    <a:pt x="147" y="2"/>
                    <a:pt x="95" y="1"/>
                  </a:cubicBezTo>
                  <a:cubicBezTo>
                    <a:pt x="44" y="0"/>
                    <a:pt x="1" y="42"/>
                    <a:pt x="1" y="93"/>
                  </a:cubicBezTo>
                  <a:cubicBezTo>
                    <a:pt x="0" y="145"/>
                    <a:pt x="41" y="187"/>
                    <a:pt x="93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4" name="Forma libre 40"/>
            <p:cNvSpPr>
              <a:spLocks noEditPoints="1"/>
            </p:cNvSpPr>
            <p:nvPr/>
          </p:nvSpPr>
          <p:spPr bwMode="auto">
            <a:xfrm>
              <a:off x="3244850" y="2851541"/>
              <a:ext cx="20638" cy="122238"/>
            </a:xfrm>
            <a:custGeom>
              <a:avLst/>
              <a:gdLst>
                <a:gd name="T0" fmla="*/ 8 w 8"/>
                <a:gd name="T1" fmla="*/ 50 h 50"/>
                <a:gd name="T2" fmla="*/ 8 w 8"/>
                <a:gd name="T3" fmla="*/ 50 h 50"/>
                <a:gd name="T4" fmla="*/ 8 w 8"/>
                <a:gd name="T5" fmla="*/ 50 h 50"/>
                <a:gd name="T6" fmla="*/ 8 w 8"/>
                <a:gd name="T7" fmla="*/ 50 h 50"/>
                <a:gd name="T8" fmla="*/ 0 w 8"/>
                <a:gd name="T9" fmla="*/ 11 h 50"/>
                <a:gd name="T10" fmla="*/ 0 w 8"/>
                <a:gd name="T11" fmla="*/ 11 h 50"/>
                <a:gd name="T12" fmla="*/ 0 w 8"/>
                <a:gd name="T13" fmla="*/ 11 h 50"/>
                <a:gd name="T14" fmla="*/ 0 w 8"/>
                <a:gd name="T15" fmla="*/ 11 h 50"/>
                <a:gd name="T16" fmla="*/ 0 w 8"/>
                <a:gd name="T17" fmla="*/ 11 h 50"/>
                <a:gd name="T18" fmla="*/ 0 w 8"/>
                <a:gd name="T19" fmla="*/ 11 h 50"/>
                <a:gd name="T20" fmla="*/ 0 w 8"/>
                <a:gd name="T21" fmla="*/ 10 h 50"/>
                <a:gd name="T22" fmla="*/ 0 w 8"/>
                <a:gd name="T23" fmla="*/ 10 h 50"/>
                <a:gd name="T24" fmla="*/ 0 w 8"/>
                <a:gd name="T25" fmla="*/ 10 h 50"/>
                <a:gd name="T26" fmla="*/ 0 w 8"/>
                <a:gd name="T27" fmla="*/ 10 h 50"/>
                <a:gd name="T28" fmla="*/ 0 w 8"/>
                <a:gd name="T29" fmla="*/ 9 h 50"/>
                <a:gd name="T30" fmla="*/ 0 w 8"/>
                <a:gd name="T31" fmla="*/ 9 h 50"/>
                <a:gd name="T32" fmla="*/ 0 w 8"/>
                <a:gd name="T33" fmla="*/ 9 h 50"/>
                <a:gd name="T34" fmla="*/ 0 w 8"/>
                <a:gd name="T35" fmla="*/ 9 h 50"/>
                <a:gd name="T36" fmla="*/ 0 w 8"/>
                <a:gd name="T37" fmla="*/ 9 h 50"/>
                <a:gd name="T38" fmla="*/ 0 w 8"/>
                <a:gd name="T39" fmla="*/ 9 h 50"/>
                <a:gd name="T40" fmla="*/ 0 w 8"/>
                <a:gd name="T41" fmla="*/ 8 h 50"/>
                <a:gd name="T42" fmla="*/ 0 w 8"/>
                <a:gd name="T43" fmla="*/ 8 h 50"/>
                <a:gd name="T44" fmla="*/ 0 w 8"/>
                <a:gd name="T45" fmla="*/ 8 h 50"/>
                <a:gd name="T46" fmla="*/ 0 w 8"/>
                <a:gd name="T47" fmla="*/ 7 h 50"/>
                <a:gd name="T48" fmla="*/ 0 w 8"/>
                <a:gd name="T49" fmla="*/ 7 h 50"/>
                <a:gd name="T50" fmla="*/ 0 w 8"/>
                <a:gd name="T51" fmla="*/ 7 h 50"/>
                <a:gd name="T52" fmla="*/ 0 w 8"/>
                <a:gd name="T53" fmla="*/ 7 h 50"/>
                <a:gd name="T54" fmla="*/ 0 w 8"/>
                <a:gd name="T55" fmla="*/ 7 h 50"/>
                <a:gd name="T56" fmla="*/ 0 w 8"/>
                <a:gd name="T57" fmla="*/ 7 h 50"/>
                <a:gd name="T58" fmla="*/ 0 w 8"/>
                <a:gd name="T59" fmla="*/ 6 h 50"/>
                <a:gd name="T60" fmla="*/ 0 w 8"/>
                <a:gd name="T61" fmla="*/ 6 h 50"/>
                <a:gd name="T62" fmla="*/ 0 w 8"/>
                <a:gd name="T63" fmla="*/ 6 h 50"/>
                <a:gd name="T64" fmla="*/ 0 w 8"/>
                <a:gd name="T65" fmla="*/ 6 h 50"/>
                <a:gd name="T66" fmla="*/ 0 w 8"/>
                <a:gd name="T67" fmla="*/ 6 h 50"/>
                <a:gd name="T68" fmla="*/ 0 w 8"/>
                <a:gd name="T69" fmla="*/ 6 h 50"/>
                <a:gd name="T70" fmla="*/ 0 w 8"/>
                <a:gd name="T71" fmla="*/ 5 h 50"/>
                <a:gd name="T72" fmla="*/ 0 w 8"/>
                <a:gd name="T73" fmla="*/ 5 h 50"/>
                <a:gd name="T74" fmla="*/ 0 w 8"/>
                <a:gd name="T75" fmla="*/ 5 h 50"/>
                <a:gd name="T76" fmla="*/ 0 w 8"/>
                <a:gd name="T77" fmla="*/ 5 h 50"/>
                <a:gd name="T78" fmla="*/ 0 w 8"/>
                <a:gd name="T79" fmla="*/ 5 h 50"/>
                <a:gd name="T80" fmla="*/ 0 w 8"/>
                <a:gd name="T81" fmla="*/ 4 h 50"/>
                <a:gd name="T82" fmla="*/ 0 w 8"/>
                <a:gd name="T83" fmla="*/ 4 h 50"/>
                <a:gd name="T84" fmla="*/ 0 w 8"/>
                <a:gd name="T85" fmla="*/ 4 h 50"/>
                <a:gd name="T86" fmla="*/ 0 w 8"/>
                <a:gd name="T87" fmla="*/ 4 h 50"/>
                <a:gd name="T88" fmla="*/ 0 w 8"/>
                <a:gd name="T89" fmla="*/ 3 h 50"/>
                <a:gd name="T90" fmla="*/ 0 w 8"/>
                <a:gd name="T91" fmla="*/ 3 h 50"/>
                <a:gd name="T92" fmla="*/ 0 w 8"/>
                <a:gd name="T93" fmla="*/ 3 h 50"/>
                <a:gd name="T94" fmla="*/ 0 w 8"/>
                <a:gd name="T95" fmla="*/ 3 h 50"/>
                <a:gd name="T96" fmla="*/ 0 w 8"/>
                <a:gd name="T97" fmla="*/ 3 h 50"/>
                <a:gd name="T98" fmla="*/ 0 w 8"/>
                <a:gd name="T99" fmla="*/ 3 h 50"/>
                <a:gd name="T100" fmla="*/ 0 w 8"/>
                <a:gd name="T101" fmla="*/ 2 h 50"/>
                <a:gd name="T102" fmla="*/ 0 w 8"/>
                <a:gd name="T103" fmla="*/ 2 h 50"/>
                <a:gd name="T104" fmla="*/ 0 w 8"/>
                <a:gd name="T105" fmla="*/ 2 h 50"/>
                <a:gd name="T106" fmla="*/ 0 w 8"/>
                <a:gd name="T107" fmla="*/ 2 h 50"/>
                <a:gd name="T108" fmla="*/ 0 w 8"/>
                <a:gd name="T109" fmla="*/ 2 h 50"/>
                <a:gd name="T110" fmla="*/ 0 w 8"/>
                <a:gd name="T111" fmla="*/ 1 h 50"/>
                <a:gd name="T112" fmla="*/ 0 w 8"/>
                <a:gd name="T113" fmla="*/ 0 h 50"/>
                <a:gd name="T114" fmla="*/ 0 w 8"/>
                <a:gd name="T1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" h="50"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49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49"/>
                  </a:cubicBezTo>
                  <a:moveTo>
                    <a:pt x="0" y="11"/>
                  </a:moveTo>
                  <a:cubicBezTo>
                    <a:pt x="0" y="25"/>
                    <a:pt x="2" y="38"/>
                    <a:pt x="8" y="49"/>
                  </a:cubicBezTo>
                  <a:cubicBezTo>
                    <a:pt x="2" y="38"/>
                    <a:pt x="0" y="25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5" name="Forma libre 41"/>
            <p:cNvSpPr>
              <a:spLocks/>
            </p:cNvSpPr>
            <p:nvPr/>
          </p:nvSpPr>
          <p:spPr bwMode="auto">
            <a:xfrm>
              <a:off x="3244850" y="2678503"/>
              <a:ext cx="188913" cy="427038"/>
            </a:xfrm>
            <a:custGeom>
              <a:avLst/>
              <a:gdLst>
                <a:gd name="T0" fmla="*/ 0 w 77"/>
                <a:gd name="T1" fmla="*/ 71 h 175"/>
                <a:gd name="T2" fmla="*/ 0 w 77"/>
                <a:gd name="T3" fmla="*/ 72 h 175"/>
                <a:gd name="T4" fmla="*/ 0 w 77"/>
                <a:gd name="T5" fmla="*/ 73 h 175"/>
                <a:gd name="T6" fmla="*/ 0 w 77"/>
                <a:gd name="T7" fmla="*/ 73 h 175"/>
                <a:gd name="T8" fmla="*/ 0 w 77"/>
                <a:gd name="T9" fmla="*/ 73 h 175"/>
                <a:gd name="T10" fmla="*/ 0 w 77"/>
                <a:gd name="T11" fmla="*/ 73 h 175"/>
                <a:gd name="T12" fmla="*/ 0 w 77"/>
                <a:gd name="T13" fmla="*/ 74 h 175"/>
                <a:gd name="T14" fmla="*/ 0 w 77"/>
                <a:gd name="T15" fmla="*/ 74 h 175"/>
                <a:gd name="T16" fmla="*/ 0 w 77"/>
                <a:gd name="T17" fmla="*/ 74 h 175"/>
                <a:gd name="T18" fmla="*/ 0 w 77"/>
                <a:gd name="T19" fmla="*/ 75 h 175"/>
                <a:gd name="T20" fmla="*/ 0 w 77"/>
                <a:gd name="T21" fmla="*/ 75 h 175"/>
                <a:gd name="T22" fmla="*/ 0 w 77"/>
                <a:gd name="T23" fmla="*/ 75 h 175"/>
                <a:gd name="T24" fmla="*/ 0 w 77"/>
                <a:gd name="T25" fmla="*/ 76 h 175"/>
                <a:gd name="T26" fmla="*/ 0 w 77"/>
                <a:gd name="T27" fmla="*/ 76 h 175"/>
                <a:gd name="T28" fmla="*/ 0 w 77"/>
                <a:gd name="T29" fmla="*/ 76 h 175"/>
                <a:gd name="T30" fmla="*/ 0 w 77"/>
                <a:gd name="T31" fmla="*/ 76 h 175"/>
                <a:gd name="T32" fmla="*/ 0 w 77"/>
                <a:gd name="T33" fmla="*/ 77 h 175"/>
                <a:gd name="T34" fmla="*/ 0 w 77"/>
                <a:gd name="T35" fmla="*/ 77 h 175"/>
                <a:gd name="T36" fmla="*/ 0 w 77"/>
                <a:gd name="T37" fmla="*/ 77 h 175"/>
                <a:gd name="T38" fmla="*/ 0 w 77"/>
                <a:gd name="T39" fmla="*/ 78 h 175"/>
                <a:gd name="T40" fmla="*/ 0 w 77"/>
                <a:gd name="T41" fmla="*/ 78 h 175"/>
                <a:gd name="T42" fmla="*/ 0 w 77"/>
                <a:gd name="T43" fmla="*/ 78 h 175"/>
                <a:gd name="T44" fmla="*/ 0 w 77"/>
                <a:gd name="T45" fmla="*/ 78 h 175"/>
                <a:gd name="T46" fmla="*/ 0 w 77"/>
                <a:gd name="T47" fmla="*/ 79 h 175"/>
                <a:gd name="T48" fmla="*/ 0 w 77"/>
                <a:gd name="T49" fmla="*/ 79 h 175"/>
                <a:gd name="T50" fmla="*/ 0 w 77"/>
                <a:gd name="T51" fmla="*/ 79 h 175"/>
                <a:gd name="T52" fmla="*/ 0 w 77"/>
                <a:gd name="T53" fmla="*/ 80 h 175"/>
                <a:gd name="T54" fmla="*/ 0 w 77"/>
                <a:gd name="T55" fmla="*/ 80 h 175"/>
                <a:gd name="T56" fmla="*/ 0 w 77"/>
                <a:gd name="T57" fmla="*/ 80 h 175"/>
                <a:gd name="T58" fmla="*/ 0 w 77"/>
                <a:gd name="T59" fmla="*/ 81 h 175"/>
                <a:gd name="T60" fmla="*/ 0 w 77"/>
                <a:gd name="T61" fmla="*/ 81 h 175"/>
                <a:gd name="T62" fmla="*/ 0 w 77"/>
                <a:gd name="T63" fmla="*/ 81 h 175"/>
                <a:gd name="T64" fmla="*/ 0 w 77"/>
                <a:gd name="T65" fmla="*/ 82 h 175"/>
                <a:gd name="T66" fmla="*/ 0 w 77"/>
                <a:gd name="T67" fmla="*/ 82 h 175"/>
                <a:gd name="T68" fmla="*/ 0 w 77"/>
                <a:gd name="T69" fmla="*/ 82 h 175"/>
                <a:gd name="T70" fmla="*/ 8 w 77"/>
                <a:gd name="T71" fmla="*/ 120 h 175"/>
                <a:gd name="T72" fmla="*/ 8 w 77"/>
                <a:gd name="T73" fmla="*/ 121 h 175"/>
                <a:gd name="T74" fmla="*/ 8 w 77"/>
                <a:gd name="T75" fmla="*/ 121 h 175"/>
                <a:gd name="T76" fmla="*/ 8 w 77"/>
                <a:gd name="T77" fmla="*/ 121 h 175"/>
                <a:gd name="T78" fmla="*/ 45 w 77"/>
                <a:gd name="T79" fmla="*/ 152 h 175"/>
                <a:gd name="T80" fmla="*/ 15 w 77"/>
                <a:gd name="T81" fmla="*/ 77 h 175"/>
                <a:gd name="T82" fmla="*/ 30 w 77"/>
                <a:gd name="T83" fmla="*/ 23 h 175"/>
                <a:gd name="T84" fmla="*/ 50 w 77"/>
                <a:gd name="T8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175">
                  <a:moveTo>
                    <a:pt x="50" y="0"/>
                  </a:moveTo>
                  <a:cubicBezTo>
                    <a:pt x="23" y="14"/>
                    <a:pt x="4" y="40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96"/>
                    <a:pt x="2" y="109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20" y="149"/>
                    <a:pt x="46" y="169"/>
                    <a:pt x="77" y="175"/>
                  </a:cubicBezTo>
                  <a:cubicBezTo>
                    <a:pt x="65" y="169"/>
                    <a:pt x="54" y="162"/>
                    <a:pt x="45" y="152"/>
                  </a:cubicBezTo>
                  <a:cubicBezTo>
                    <a:pt x="32" y="139"/>
                    <a:pt x="23" y="123"/>
                    <a:pt x="19" y="105"/>
                  </a:cubicBezTo>
                  <a:cubicBezTo>
                    <a:pt x="18" y="96"/>
                    <a:pt x="16" y="87"/>
                    <a:pt x="15" y="77"/>
                  </a:cubicBezTo>
                  <a:cubicBezTo>
                    <a:pt x="15" y="77"/>
                    <a:pt x="15" y="76"/>
                    <a:pt x="15" y="76"/>
                  </a:cubicBezTo>
                  <a:cubicBezTo>
                    <a:pt x="16" y="57"/>
                    <a:pt x="21" y="39"/>
                    <a:pt x="30" y="23"/>
                  </a:cubicBezTo>
                  <a:cubicBezTo>
                    <a:pt x="36" y="16"/>
                    <a:pt x="42" y="9"/>
                    <a:pt x="47" y="2"/>
                  </a:cubicBezTo>
                  <a:cubicBezTo>
                    <a:pt x="48" y="1"/>
                    <a:pt x="49" y="0"/>
                    <a:pt x="50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6" name="Rectángulo 42"/>
            <p:cNvSpPr>
              <a:spLocks noChangeArrowheads="1"/>
            </p:cNvSpPr>
            <p:nvPr/>
          </p:nvSpPr>
          <p:spPr bwMode="auto">
            <a:xfrm>
              <a:off x="3414713" y="2778516"/>
              <a:ext cx="12223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7" name="Rectángulo 43"/>
            <p:cNvSpPr>
              <a:spLocks noChangeArrowheads="1"/>
            </p:cNvSpPr>
            <p:nvPr/>
          </p:nvSpPr>
          <p:spPr bwMode="auto">
            <a:xfrm>
              <a:off x="3357880" y="268485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67BD6D05-1F75-4100-865C-7F661367D74F}"/>
              </a:ext>
            </a:extLst>
          </p:cNvPr>
          <p:cNvGrpSpPr/>
          <p:nvPr/>
        </p:nvGrpSpPr>
        <p:grpSpPr>
          <a:xfrm>
            <a:off x="3722688" y="3113478"/>
            <a:ext cx="585788" cy="587375"/>
            <a:chOff x="3722688" y="3113478"/>
            <a:chExt cx="585788" cy="587375"/>
          </a:xfrm>
        </p:grpSpPr>
        <p:sp>
          <p:nvSpPr>
            <p:cNvPr id="178" name="Forma libre 44"/>
            <p:cNvSpPr>
              <a:spLocks/>
            </p:cNvSpPr>
            <p:nvPr/>
          </p:nvSpPr>
          <p:spPr bwMode="auto">
            <a:xfrm>
              <a:off x="3722688" y="3113478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9" name="Forma libre 45"/>
            <p:cNvSpPr>
              <a:spLocks/>
            </p:cNvSpPr>
            <p:nvPr/>
          </p:nvSpPr>
          <p:spPr bwMode="auto">
            <a:xfrm>
              <a:off x="3781425" y="3169041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0" name="Forma libre 46"/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1" name="Forma libre 47"/>
            <p:cNvSpPr>
              <a:spLocks/>
            </p:cNvSpPr>
            <p:nvPr/>
          </p:nvSpPr>
          <p:spPr bwMode="auto">
            <a:xfrm>
              <a:off x="3786188" y="3213491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2" name="Rectángulo 48"/>
            <p:cNvSpPr>
              <a:spLocks noChangeArrowheads="1"/>
            </p:cNvSpPr>
            <p:nvPr/>
          </p:nvSpPr>
          <p:spPr bwMode="auto">
            <a:xfrm>
              <a:off x="3941763" y="3299216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3" name="Rectángulo 49"/>
            <p:cNvSpPr>
              <a:spLocks noChangeArrowheads="1"/>
            </p:cNvSpPr>
            <p:nvPr/>
          </p:nvSpPr>
          <p:spPr bwMode="auto">
            <a:xfrm>
              <a:off x="3888423" y="3216666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20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83D34A64-4771-4A6E-AC33-1F5B284E9917}"/>
              </a:ext>
            </a:extLst>
          </p:cNvPr>
          <p:cNvGrpSpPr/>
          <p:nvPr/>
        </p:nvGrpSpPr>
        <p:grpSpPr>
          <a:xfrm>
            <a:off x="3940175" y="3851666"/>
            <a:ext cx="566738" cy="568325"/>
            <a:chOff x="3940175" y="3851666"/>
            <a:chExt cx="566738" cy="568325"/>
          </a:xfrm>
        </p:grpSpPr>
        <p:sp>
          <p:nvSpPr>
            <p:cNvPr id="184" name="Forma libre 50"/>
            <p:cNvSpPr>
              <a:spLocks/>
            </p:cNvSpPr>
            <p:nvPr/>
          </p:nvSpPr>
          <p:spPr bwMode="auto">
            <a:xfrm>
              <a:off x="3940175" y="3851666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79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5" name="Elipse 51"/>
            <p:cNvSpPr>
              <a:spLocks noChangeArrowheads="1"/>
            </p:cNvSpPr>
            <p:nvPr/>
          </p:nvSpPr>
          <p:spPr bwMode="auto">
            <a:xfrm>
              <a:off x="3994150" y="3905641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6" name="Forma libre 52"/>
            <p:cNvSpPr>
              <a:spLocks noEditPoints="1"/>
            </p:cNvSpPr>
            <p:nvPr/>
          </p:nvSpPr>
          <p:spPr bwMode="auto">
            <a:xfrm>
              <a:off x="3994150" y="3978666"/>
              <a:ext cx="60325" cy="158750"/>
            </a:xfrm>
            <a:custGeom>
              <a:avLst/>
              <a:gdLst>
                <a:gd name="T0" fmla="*/ 0 w 25"/>
                <a:gd name="T1" fmla="*/ 65 h 65"/>
                <a:gd name="T2" fmla="*/ 0 w 25"/>
                <a:gd name="T3" fmla="*/ 65 h 65"/>
                <a:gd name="T4" fmla="*/ 0 w 25"/>
                <a:gd name="T5" fmla="*/ 65 h 65"/>
                <a:gd name="T6" fmla="*/ 0 w 25"/>
                <a:gd name="T7" fmla="*/ 65 h 65"/>
                <a:gd name="T8" fmla="*/ 0 w 25"/>
                <a:gd name="T9" fmla="*/ 65 h 65"/>
                <a:gd name="T10" fmla="*/ 0 w 25"/>
                <a:gd name="T11" fmla="*/ 65 h 65"/>
                <a:gd name="T12" fmla="*/ 0 w 25"/>
                <a:gd name="T13" fmla="*/ 64 h 65"/>
                <a:gd name="T14" fmla="*/ 0 w 25"/>
                <a:gd name="T15" fmla="*/ 64 h 65"/>
                <a:gd name="T16" fmla="*/ 0 w 25"/>
                <a:gd name="T17" fmla="*/ 64 h 65"/>
                <a:gd name="T18" fmla="*/ 0 w 25"/>
                <a:gd name="T19" fmla="*/ 64 h 65"/>
                <a:gd name="T20" fmla="*/ 0 w 25"/>
                <a:gd name="T21" fmla="*/ 64 h 65"/>
                <a:gd name="T22" fmla="*/ 0 w 25"/>
                <a:gd name="T23" fmla="*/ 64 h 65"/>
                <a:gd name="T24" fmla="*/ 0 w 25"/>
                <a:gd name="T25" fmla="*/ 64 h 65"/>
                <a:gd name="T26" fmla="*/ 0 w 25"/>
                <a:gd name="T27" fmla="*/ 64 h 65"/>
                <a:gd name="T28" fmla="*/ 0 w 25"/>
                <a:gd name="T29" fmla="*/ 64 h 65"/>
                <a:gd name="T30" fmla="*/ 0 w 25"/>
                <a:gd name="T31" fmla="*/ 63 h 65"/>
                <a:gd name="T32" fmla="*/ 0 w 25"/>
                <a:gd name="T33" fmla="*/ 64 h 65"/>
                <a:gd name="T34" fmla="*/ 0 w 25"/>
                <a:gd name="T35" fmla="*/ 64 h 65"/>
                <a:gd name="T36" fmla="*/ 0 w 25"/>
                <a:gd name="T37" fmla="*/ 63 h 65"/>
                <a:gd name="T38" fmla="*/ 25 w 25"/>
                <a:gd name="T39" fmla="*/ 0 h 65"/>
                <a:gd name="T40" fmla="*/ 0 w 25"/>
                <a:gd name="T41" fmla="*/ 63 h 65"/>
                <a:gd name="T42" fmla="*/ 25 w 25"/>
                <a:gd name="T43" fmla="*/ 0 h 65"/>
                <a:gd name="T44" fmla="*/ 25 w 25"/>
                <a:gd name="T45" fmla="*/ 0 h 65"/>
                <a:gd name="T46" fmla="*/ 25 w 25"/>
                <a:gd name="T47" fmla="*/ 0 h 65"/>
                <a:gd name="T48" fmla="*/ 25 w 25"/>
                <a:gd name="T4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65"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3"/>
                  </a:moveTo>
                  <a:cubicBezTo>
                    <a:pt x="0" y="63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3"/>
                    <a:pt x="0" y="63"/>
                  </a:cubicBezTo>
                  <a:moveTo>
                    <a:pt x="25" y="0"/>
                  </a:moveTo>
                  <a:cubicBezTo>
                    <a:pt x="10" y="17"/>
                    <a:pt x="0" y="39"/>
                    <a:pt x="0" y="63"/>
                  </a:cubicBezTo>
                  <a:cubicBezTo>
                    <a:pt x="0" y="39"/>
                    <a:pt x="10" y="17"/>
                    <a:pt x="25" y="0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7" name="Forma libre 53"/>
            <p:cNvSpPr>
              <a:spLocks/>
            </p:cNvSpPr>
            <p:nvPr/>
          </p:nvSpPr>
          <p:spPr bwMode="auto">
            <a:xfrm>
              <a:off x="3994150" y="3932628"/>
              <a:ext cx="192088" cy="428625"/>
            </a:xfrm>
            <a:custGeom>
              <a:avLst/>
              <a:gdLst>
                <a:gd name="T0" fmla="*/ 49 w 79"/>
                <a:gd name="T1" fmla="*/ 0 h 175"/>
                <a:gd name="T2" fmla="*/ 25 w 79"/>
                <a:gd name="T3" fmla="*/ 19 h 175"/>
                <a:gd name="T4" fmla="*/ 25 w 79"/>
                <a:gd name="T5" fmla="*/ 19 h 175"/>
                <a:gd name="T6" fmla="*/ 25 w 79"/>
                <a:gd name="T7" fmla="*/ 19 h 175"/>
                <a:gd name="T8" fmla="*/ 0 w 79"/>
                <a:gd name="T9" fmla="*/ 82 h 175"/>
                <a:gd name="T10" fmla="*/ 0 w 79"/>
                <a:gd name="T11" fmla="*/ 82 h 175"/>
                <a:gd name="T12" fmla="*/ 0 w 79"/>
                <a:gd name="T13" fmla="*/ 83 h 175"/>
                <a:gd name="T14" fmla="*/ 0 w 79"/>
                <a:gd name="T15" fmla="*/ 83 h 175"/>
                <a:gd name="T16" fmla="*/ 0 w 79"/>
                <a:gd name="T17" fmla="*/ 83 h 175"/>
                <a:gd name="T18" fmla="*/ 0 w 79"/>
                <a:gd name="T19" fmla="*/ 83 h 175"/>
                <a:gd name="T20" fmla="*/ 0 w 79"/>
                <a:gd name="T21" fmla="*/ 83 h 175"/>
                <a:gd name="T22" fmla="*/ 0 w 79"/>
                <a:gd name="T23" fmla="*/ 83 h 175"/>
                <a:gd name="T24" fmla="*/ 0 w 79"/>
                <a:gd name="T25" fmla="*/ 83 h 175"/>
                <a:gd name="T26" fmla="*/ 0 w 79"/>
                <a:gd name="T27" fmla="*/ 84 h 175"/>
                <a:gd name="T28" fmla="*/ 0 w 79"/>
                <a:gd name="T29" fmla="*/ 84 h 175"/>
                <a:gd name="T30" fmla="*/ 0 w 79"/>
                <a:gd name="T31" fmla="*/ 84 h 175"/>
                <a:gd name="T32" fmla="*/ 0 w 79"/>
                <a:gd name="T33" fmla="*/ 84 h 175"/>
                <a:gd name="T34" fmla="*/ 79 w 79"/>
                <a:gd name="T35" fmla="*/ 175 h 175"/>
                <a:gd name="T36" fmla="*/ 47 w 79"/>
                <a:gd name="T37" fmla="*/ 153 h 175"/>
                <a:gd name="T38" fmla="*/ 20 w 79"/>
                <a:gd name="T39" fmla="*/ 106 h 175"/>
                <a:gd name="T40" fmla="*/ 16 w 79"/>
                <a:gd name="T41" fmla="*/ 78 h 175"/>
                <a:gd name="T42" fmla="*/ 16 w 79"/>
                <a:gd name="T43" fmla="*/ 77 h 175"/>
                <a:gd name="T44" fmla="*/ 30 w 79"/>
                <a:gd name="T45" fmla="*/ 24 h 175"/>
                <a:gd name="T46" fmla="*/ 47 w 79"/>
                <a:gd name="T47" fmla="*/ 3 h 175"/>
                <a:gd name="T48" fmla="*/ 49 w 79"/>
                <a:gd name="T4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175">
                  <a:moveTo>
                    <a:pt x="49" y="0"/>
                  </a:moveTo>
                  <a:cubicBezTo>
                    <a:pt x="40" y="5"/>
                    <a:pt x="32" y="12"/>
                    <a:pt x="25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10" y="36"/>
                    <a:pt x="0" y="58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" y="130"/>
                    <a:pt x="35" y="168"/>
                    <a:pt x="79" y="175"/>
                  </a:cubicBezTo>
                  <a:cubicBezTo>
                    <a:pt x="67" y="170"/>
                    <a:pt x="56" y="162"/>
                    <a:pt x="47" y="153"/>
                  </a:cubicBezTo>
                  <a:cubicBezTo>
                    <a:pt x="34" y="140"/>
                    <a:pt x="25" y="124"/>
                    <a:pt x="20" y="106"/>
                  </a:cubicBezTo>
                  <a:cubicBezTo>
                    <a:pt x="18" y="97"/>
                    <a:pt x="17" y="88"/>
                    <a:pt x="16" y="78"/>
                  </a:cubicBezTo>
                  <a:cubicBezTo>
                    <a:pt x="16" y="78"/>
                    <a:pt x="16" y="78"/>
                    <a:pt x="16" y="77"/>
                  </a:cubicBezTo>
                  <a:cubicBezTo>
                    <a:pt x="16" y="58"/>
                    <a:pt x="21" y="41"/>
                    <a:pt x="30" y="24"/>
                  </a:cubicBezTo>
                  <a:cubicBezTo>
                    <a:pt x="36" y="17"/>
                    <a:pt x="41" y="10"/>
                    <a:pt x="47" y="3"/>
                  </a:cubicBezTo>
                  <a:cubicBezTo>
                    <a:pt x="48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8" name="Rectángulo 54"/>
            <p:cNvSpPr>
              <a:spLocks noChangeArrowheads="1"/>
            </p:cNvSpPr>
            <p:nvPr/>
          </p:nvSpPr>
          <p:spPr bwMode="auto">
            <a:xfrm>
              <a:off x="4154488" y="4032641"/>
              <a:ext cx="134938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9" name="Rectángulo 55"/>
            <p:cNvSpPr>
              <a:spLocks noChangeArrowheads="1"/>
            </p:cNvSpPr>
            <p:nvPr/>
          </p:nvSpPr>
          <p:spPr bwMode="auto">
            <a:xfrm>
              <a:off x="4087178" y="3938978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30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52BB5E77-756F-4012-B956-A1631118091D}"/>
              </a:ext>
            </a:extLst>
          </p:cNvPr>
          <p:cNvGrpSpPr/>
          <p:nvPr/>
        </p:nvGrpSpPr>
        <p:grpSpPr>
          <a:xfrm>
            <a:off x="3754438" y="4585091"/>
            <a:ext cx="566738" cy="568325"/>
            <a:chOff x="3754438" y="4585091"/>
            <a:chExt cx="566738" cy="568325"/>
          </a:xfrm>
        </p:grpSpPr>
        <p:sp>
          <p:nvSpPr>
            <p:cNvPr id="190" name="Forma libre 56"/>
            <p:cNvSpPr>
              <a:spLocks/>
            </p:cNvSpPr>
            <p:nvPr/>
          </p:nvSpPr>
          <p:spPr bwMode="auto">
            <a:xfrm>
              <a:off x="3754438" y="4585091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1" name="Elipse 57"/>
            <p:cNvSpPr>
              <a:spLocks noChangeArrowheads="1"/>
            </p:cNvSpPr>
            <p:nvPr/>
          </p:nvSpPr>
          <p:spPr bwMode="auto">
            <a:xfrm>
              <a:off x="3810000" y="4639066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2" name="Forma libre 58"/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3" name="Forma libre 59"/>
            <p:cNvSpPr>
              <a:spLocks/>
            </p:cNvSpPr>
            <p:nvPr/>
          </p:nvSpPr>
          <p:spPr bwMode="auto">
            <a:xfrm>
              <a:off x="3810000" y="4666053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4" name="Rectángulo 60"/>
            <p:cNvSpPr>
              <a:spLocks noChangeArrowheads="1"/>
            </p:cNvSpPr>
            <p:nvPr/>
          </p:nvSpPr>
          <p:spPr bwMode="auto">
            <a:xfrm>
              <a:off x="3967163" y="4769241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5" name="Rectángulo 61"/>
            <p:cNvSpPr>
              <a:spLocks noChangeArrowheads="1"/>
            </p:cNvSpPr>
            <p:nvPr/>
          </p:nvSpPr>
          <p:spPr bwMode="auto">
            <a:xfrm>
              <a:off x="3924300" y="467240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40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CFD37E3F-2358-4796-9DC0-E0A7BDF94FF8}"/>
              </a:ext>
            </a:extLst>
          </p:cNvPr>
          <p:cNvGrpSpPr/>
          <p:nvPr/>
        </p:nvGrpSpPr>
        <p:grpSpPr>
          <a:xfrm>
            <a:off x="3222625" y="5123253"/>
            <a:ext cx="577850" cy="577850"/>
            <a:chOff x="3222625" y="5123253"/>
            <a:chExt cx="577850" cy="577850"/>
          </a:xfrm>
        </p:grpSpPr>
        <p:sp>
          <p:nvSpPr>
            <p:cNvPr id="196" name="Forma libre 62"/>
            <p:cNvSpPr>
              <a:spLocks/>
            </p:cNvSpPr>
            <p:nvPr/>
          </p:nvSpPr>
          <p:spPr bwMode="auto">
            <a:xfrm>
              <a:off x="3222625" y="5123253"/>
              <a:ext cx="577850" cy="577850"/>
            </a:xfrm>
            <a:custGeom>
              <a:avLst/>
              <a:gdLst>
                <a:gd name="T0" fmla="*/ 122 w 236"/>
                <a:gd name="T1" fmla="*/ 234 h 236"/>
                <a:gd name="T2" fmla="*/ 234 w 236"/>
                <a:gd name="T3" fmla="*/ 114 h 236"/>
                <a:gd name="T4" fmla="*/ 114 w 236"/>
                <a:gd name="T5" fmla="*/ 2 h 236"/>
                <a:gd name="T6" fmla="*/ 2 w 236"/>
                <a:gd name="T7" fmla="*/ 122 h 236"/>
                <a:gd name="T8" fmla="*/ 122 w 236"/>
                <a:gd name="T9" fmla="*/ 2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6">
                  <a:moveTo>
                    <a:pt x="122" y="234"/>
                  </a:moveTo>
                  <a:cubicBezTo>
                    <a:pt x="186" y="231"/>
                    <a:pt x="236" y="178"/>
                    <a:pt x="234" y="114"/>
                  </a:cubicBezTo>
                  <a:cubicBezTo>
                    <a:pt x="232" y="50"/>
                    <a:pt x="178" y="0"/>
                    <a:pt x="114" y="2"/>
                  </a:cubicBezTo>
                  <a:cubicBezTo>
                    <a:pt x="50" y="4"/>
                    <a:pt x="0" y="58"/>
                    <a:pt x="2" y="122"/>
                  </a:cubicBezTo>
                  <a:cubicBezTo>
                    <a:pt x="4" y="186"/>
                    <a:pt x="58" y="236"/>
                    <a:pt x="122" y="23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7" name="Forma libre 63"/>
            <p:cNvSpPr>
              <a:spLocks/>
            </p:cNvSpPr>
            <p:nvPr/>
          </p:nvSpPr>
          <p:spPr bwMode="auto">
            <a:xfrm>
              <a:off x="3279775" y="5180403"/>
              <a:ext cx="465138" cy="463550"/>
            </a:xfrm>
            <a:custGeom>
              <a:avLst/>
              <a:gdLst>
                <a:gd name="T0" fmla="*/ 98 w 190"/>
                <a:gd name="T1" fmla="*/ 188 h 190"/>
                <a:gd name="T2" fmla="*/ 188 w 190"/>
                <a:gd name="T3" fmla="*/ 91 h 190"/>
                <a:gd name="T4" fmla="*/ 92 w 190"/>
                <a:gd name="T5" fmla="*/ 1 h 190"/>
                <a:gd name="T6" fmla="*/ 1 w 190"/>
                <a:gd name="T7" fmla="*/ 98 h 190"/>
                <a:gd name="T8" fmla="*/ 98 w 190"/>
                <a:gd name="T9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0">
                  <a:moveTo>
                    <a:pt x="98" y="188"/>
                  </a:moveTo>
                  <a:cubicBezTo>
                    <a:pt x="150" y="186"/>
                    <a:pt x="190" y="143"/>
                    <a:pt x="188" y="91"/>
                  </a:cubicBezTo>
                  <a:cubicBezTo>
                    <a:pt x="186" y="40"/>
                    <a:pt x="143" y="0"/>
                    <a:pt x="92" y="1"/>
                  </a:cubicBezTo>
                  <a:cubicBezTo>
                    <a:pt x="40" y="3"/>
                    <a:pt x="0" y="47"/>
                    <a:pt x="1" y="98"/>
                  </a:cubicBezTo>
                  <a:cubicBezTo>
                    <a:pt x="3" y="149"/>
                    <a:pt x="47" y="190"/>
                    <a:pt x="98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8" name="Forma libre 64"/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9" name="Forma libre 65"/>
            <p:cNvSpPr>
              <a:spLocks/>
            </p:cNvSpPr>
            <p:nvPr/>
          </p:nvSpPr>
          <p:spPr bwMode="auto">
            <a:xfrm>
              <a:off x="3281363" y="5213741"/>
              <a:ext cx="201613" cy="425450"/>
            </a:xfrm>
            <a:custGeom>
              <a:avLst/>
              <a:gdLst>
                <a:gd name="T0" fmla="*/ 7 w 82"/>
                <a:gd name="T1" fmla="*/ 46 h 174"/>
                <a:gd name="T2" fmla="*/ 7 w 82"/>
                <a:gd name="T3" fmla="*/ 46 h 174"/>
                <a:gd name="T4" fmla="*/ 7 w 82"/>
                <a:gd name="T5" fmla="*/ 46 h 174"/>
                <a:gd name="T6" fmla="*/ 7 w 82"/>
                <a:gd name="T7" fmla="*/ 46 h 174"/>
                <a:gd name="T8" fmla="*/ 0 w 82"/>
                <a:gd name="T9" fmla="*/ 84 h 174"/>
                <a:gd name="T10" fmla="*/ 0 w 82"/>
                <a:gd name="T11" fmla="*/ 84 h 174"/>
                <a:gd name="T12" fmla="*/ 0 w 82"/>
                <a:gd name="T13" fmla="*/ 84 h 174"/>
                <a:gd name="T14" fmla="*/ 0 w 82"/>
                <a:gd name="T15" fmla="*/ 85 h 174"/>
                <a:gd name="T16" fmla="*/ 0 w 82"/>
                <a:gd name="T17" fmla="*/ 85 h 174"/>
                <a:gd name="T18" fmla="*/ 0 w 82"/>
                <a:gd name="T19" fmla="*/ 85 h 174"/>
                <a:gd name="T20" fmla="*/ 0 w 82"/>
                <a:gd name="T21" fmla="*/ 85 h 174"/>
                <a:gd name="T22" fmla="*/ 0 w 82"/>
                <a:gd name="T23" fmla="*/ 86 h 174"/>
                <a:gd name="T24" fmla="*/ 0 w 82"/>
                <a:gd name="T25" fmla="*/ 86 h 174"/>
                <a:gd name="T26" fmla="*/ 0 w 82"/>
                <a:gd name="T27" fmla="*/ 86 h 174"/>
                <a:gd name="T28" fmla="*/ 0 w 82"/>
                <a:gd name="T29" fmla="*/ 86 h 174"/>
                <a:gd name="T30" fmla="*/ 3 w 82"/>
                <a:gd name="T31" fmla="*/ 102 h 174"/>
                <a:gd name="T32" fmla="*/ 3 w 82"/>
                <a:gd name="T33" fmla="*/ 102 h 174"/>
                <a:gd name="T34" fmla="*/ 3 w 82"/>
                <a:gd name="T35" fmla="*/ 103 h 174"/>
                <a:gd name="T36" fmla="*/ 3 w 82"/>
                <a:gd name="T37" fmla="*/ 103 h 174"/>
                <a:gd name="T38" fmla="*/ 3 w 82"/>
                <a:gd name="T39" fmla="*/ 103 h 174"/>
                <a:gd name="T40" fmla="*/ 3 w 82"/>
                <a:gd name="T41" fmla="*/ 105 h 174"/>
                <a:gd name="T42" fmla="*/ 4 w 82"/>
                <a:gd name="T43" fmla="*/ 105 h 174"/>
                <a:gd name="T44" fmla="*/ 4 w 82"/>
                <a:gd name="T45" fmla="*/ 105 h 174"/>
                <a:gd name="T46" fmla="*/ 4 w 82"/>
                <a:gd name="T47" fmla="*/ 106 h 174"/>
                <a:gd name="T48" fmla="*/ 4 w 82"/>
                <a:gd name="T49" fmla="*/ 106 h 174"/>
                <a:gd name="T50" fmla="*/ 4 w 82"/>
                <a:gd name="T51" fmla="*/ 106 h 174"/>
                <a:gd name="T52" fmla="*/ 4 w 82"/>
                <a:gd name="T53" fmla="*/ 106 h 174"/>
                <a:gd name="T54" fmla="*/ 4 w 82"/>
                <a:gd name="T55" fmla="*/ 107 h 174"/>
                <a:gd name="T56" fmla="*/ 4 w 82"/>
                <a:gd name="T57" fmla="*/ 108 h 174"/>
                <a:gd name="T58" fmla="*/ 4 w 82"/>
                <a:gd name="T59" fmla="*/ 108 h 174"/>
                <a:gd name="T60" fmla="*/ 5 w 82"/>
                <a:gd name="T61" fmla="*/ 109 h 174"/>
                <a:gd name="T62" fmla="*/ 5 w 82"/>
                <a:gd name="T63" fmla="*/ 109 h 174"/>
                <a:gd name="T64" fmla="*/ 5 w 82"/>
                <a:gd name="T65" fmla="*/ 109 h 174"/>
                <a:gd name="T66" fmla="*/ 5 w 82"/>
                <a:gd name="T67" fmla="*/ 109 h 174"/>
                <a:gd name="T68" fmla="*/ 5 w 82"/>
                <a:gd name="T69" fmla="*/ 110 h 174"/>
                <a:gd name="T70" fmla="*/ 5 w 82"/>
                <a:gd name="T71" fmla="*/ 110 h 174"/>
                <a:gd name="T72" fmla="*/ 5 w 82"/>
                <a:gd name="T73" fmla="*/ 111 h 174"/>
                <a:gd name="T74" fmla="*/ 5 w 82"/>
                <a:gd name="T75" fmla="*/ 111 h 174"/>
                <a:gd name="T76" fmla="*/ 6 w 82"/>
                <a:gd name="T77" fmla="*/ 112 h 174"/>
                <a:gd name="T78" fmla="*/ 6 w 82"/>
                <a:gd name="T79" fmla="*/ 112 h 174"/>
                <a:gd name="T80" fmla="*/ 6 w 82"/>
                <a:gd name="T81" fmla="*/ 112 h 174"/>
                <a:gd name="T82" fmla="*/ 6 w 82"/>
                <a:gd name="T83" fmla="*/ 112 h 174"/>
                <a:gd name="T84" fmla="*/ 6 w 82"/>
                <a:gd name="T85" fmla="*/ 112 h 174"/>
                <a:gd name="T86" fmla="*/ 6 w 82"/>
                <a:gd name="T87" fmla="*/ 113 h 174"/>
                <a:gd name="T88" fmla="*/ 7 w 82"/>
                <a:gd name="T89" fmla="*/ 114 h 174"/>
                <a:gd name="T90" fmla="*/ 7 w 82"/>
                <a:gd name="T91" fmla="*/ 115 h 174"/>
                <a:gd name="T92" fmla="*/ 7 w 82"/>
                <a:gd name="T93" fmla="*/ 115 h 174"/>
                <a:gd name="T94" fmla="*/ 7 w 82"/>
                <a:gd name="T95" fmla="*/ 115 h 174"/>
                <a:gd name="T96" fmla="*/ 49 w 82"/>
                <a:gd name="T97" fmla="*/ 153 h 174"/>
                <a:gd name="T98" fmla="*/ 16 w 82"/>
                <a:gd name="T99" fmla="*/ 79 h 174"/>
                <a:gd name="T100" fmla="*/ 28 w 82"/>
                <a:gd name="T101" fmla="*/ 25 h 174"/>
                <a:gd name="T102" fmla="*/ 46 w 82"/>
                <a:gd name="T10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174">
                  <a:moveTo>
                    <a:pt x="46" y="0"/>
                  </a:moveTo>
                  <a:cubicBezTo>
                    <a:pt x="29" y="11"/>
                    <a:pt x="15" y="27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2" y="58"/>
                    <a:pt x="0" y="70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92"/>
                    <a:pt x="2" y="97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4"/>
                    <a:pt x="3" y="104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7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5" y="10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6" y="111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19" y="146"/>
                    <a:pt x="48" y="169"/>
                    <a:pt x="82" y="174"/>
                  </a:cubicBezTo>
                  <a:cubicBezTo>
                    <a:pt x="70" y="169"/>
                    <a:pt x="59" y="162"/>
                    <a:pt x="49" y="153"/>
                  </a:cubicBezTo>
                  <a:cubicBezTo>
                    <a:pt x="36" y="140"/>
                    <a:pt x="26" y="125"/>
                    <a:pt x="21" y="107"/>
                  </a:cubicBezTo>
                  <a:cubicBezTo>
                    <a:pt x="19" y="98"/>
                    <a:pt x="17" y="89"/>
                    <a:pt x="16" y="79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59"/>
                    <a:pt x="19" y="41"/>
                    <a:pt x="28" y="25"/>
                  </a:cubicBezTo>
                  <a:cubicBezTo>
                    <a:pt x="34" y="17"/>
                    <a:pt x="39" y="10"/>
                    <a:pt x="44" y="3"/>
                  </a:cubicBezTo>
                  <a:cubicBezTo>
                    <a:pt x="45" y="2"/>
                    <a:pt x="46" y="1"/>
                    <a:pt x="46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0" name="Rectángulo 66"/>
            <p:cNvSpPr>
              <a:spLocks noChangeArrowheads="1"/>
            </p:cNvSpPr>
            <p:nvPr/>
          </p:nvSpPr>
          <p:spPr bwMode="auto">
            <a:xfrm>
              <a:off x="3441700" y="5308991"/>
              <a:ext cx="138113" cy="19685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1" name="Rectángulo 67"/>
            <p:cNvSpPr>
              <a:spLocks noChangeArrowheads="1"/>
            </p:cNvSpPr>
            <p:nvPr/>
          </p:nvSpPr>
          <p:spPr bwMode="auto">
            <a:xfrm>
              <a:off x="3371533" y="5220091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50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5211970C-1D20-456C-BC61-F4E558F08E48}"/>
              </a:ext>
            </a:extLst>
          </p:cNvPr>
          <p:cNvGrpSpPr/>
          <p:nvPr/>
        </p:nvGrpSpPr>
        <p:grpSpPr>
          <a:xfrm>
            <a:off x="2498725" y="5334391"/>
            <a:ext cx="568325" cy="566738"/>
            <a:chOff x="2498725" y="5334391"/>
            <a:chExt cx="568325" cy="566738"/>
          </a:xfrm>
        </p:grpSpPr>
        <p:sp>
          <p:nvSpPr>
            <p:cNvPr id="222" name="Forma libre 88"/>
            <p:cNvSpPr>
              <a:spLocks/>
            </p:cNvSpPr>
            <p:nvPr/>
          </p:nvSpPr>
          <p:spPr bwMode="auto">
            <a:xfrm>
              <a:off x="2498725" y="5334391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3" name="Elipse 89"/>
            <p:cNvSpPr>
              <a:spLocks noChangeArrowheads="1"/>
            </p:cNvSpPr>
            <p:nvPr/>
          </p:nvSpPr>
          <p:spPr bwMode="auto">
            <a:xfrm>
              <a:off x="2555875" y="5389953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4" name="Forma libre 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5" name="Forma libre 91"/>
            <p:cNvSpPr>
              <a:spLocks/>
            </p:cNvSpPr>
            <p:nvPr/>
          </p:nvSpPr>
          <p:spPr bwMode="auto">
            <a:xfrm>
              <a:off x="2555875" y="5416941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6" name="Rectángulo 92"/>
            <p:cNvSpPr>
              <a:spLocks noChangeArrowheads="1"/>
            </p:cNvSpPr>
            <p:nvPr/>
          </p:nvSpPr>
          <p:spPr bwMode="auto">
            <a:xfrm>
              <a:off x="2714625" y="5480441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7" name="Rectángulo 93"/>
            <p:cNvSpPr>
              <a:spLocks noChangeArrowheads="1"/>
            </p:cNvSpPr>
            <p:nvPr/>
          </p:nvSpPr>
          <p:spPr bwMode="auto">
            <a:xfrm>
              <a:off x="2642553" y="542170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60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xmlns="" id="{4B17EC06-230E-4EFA-A4DE-7DDB3F015F01}"/>
              </a:ext>
            </a:extLst>
          </p:cNvPr>
          <p:cNvGrpSpPr/>
          <p:nvPr/>
        </p:nvGrpSpPr>
        <p:grpSpPr>
          <a:xfrm>
            <a:off x="1704975" y="2594366"/>
            <a:ext cx="571500" cy="573088"/>
            <a:chOff x="1704975" y="2594366"/>
            <a:chExt cx="571500" cy="573088"/>
          </a:xfrm>
        </p:grpSpPr>
        <p:sp>
          <p:nvSpPr>
            <p:cNvPr id="202" name="Forma libre 68"/>
            <p:cNvSpPr>
              <a:spLocks/>
            </p:cNvSpPr>
            <p:nvPr/>
          </p:nvSpPr>
          <p:spPr bwMode="auto">
            <a:xfrm>
              <a:off x="1704975" y="2594366"/>
              <a:ext cx="571500" cy="573088"/>
            </a:xfrm>
            <a:custGeom>
              <a:avLst/>
              <a:gdLst>
                <a:gd name="T0" fmla="*/ 116 w 234"/>
                <a:gd name="T1" fmla="*/ 1 h 234"/>
                <a:gd name="T2" fmla="*/ 233 w 234"/>
                <a:gd name="T3" fmla="*/ 115 h 234"/>
                <a:gd name="T4" fmla="*/ 119 w 234"/>
                <a:gd name="T5" fmla="*/ 233 h 234"/>
                <a:gd name="T6" fmla="*/ 1 w 234"/>
                <a:gd name="T7" fmla="*/ 118 h 234"/>
                <a:gd name="T8" fmla="*/ 116 w 234"/>
                <a:gd name="T9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6" y="1"/>
                  </a:moveTo>
                  <a:cubicBezTo>
                    <a:pt x="179" y="0"/>
                    <a:pt x="232" y="51"/>
                    <a:pt x="233" y="115"/>
                  </a:cubicBezTo>
                  <a:cubicBezTo>
                    <a:pt x="234" y="179"/>
                    <a:pt x="183" y="232"/>
                    <a:pt x="119" y="233"/>
                  </a:cubicBezTo>
                  <a:cubicBezTo>
                    <a:pt x="55" y="234"/>
                    <a:pt x="2" y="182"/>
                    <a:pt x="1" y="118"/>
                  </a:cubicBezTo>
                  <a:cubicBezTo>
                    <a:pt x="0" y="54"/>
                    <a:pt x="52" y="1"/>
                    <a:pt x="116" y="1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3" name="Forma libre 69"/>
            <p:cNvSpPr>
              <a:spLocks/>
            </p:cNvSpPr>
            <p:nvPr/>
          </p:nvSpPr>
          <p:spPr bwMode="auto">
            <a:xfrm>
              <a:off x="1760538" y="2648341"/>
              <a:ext cx="461963" cy="461963"/>
            </a:xfrm>
            <a:custGeom>
              <a:avLst/>
              <a:gdLst>
                <a:gd name="T0" fmla="*/ 93 w 189"/>
                <a:gd name="T1" fmla="*/ 1 h 189"/>
                <a:gd name="T2" fmla="*/ 188 w 189"/>
                <a:gd name="T3" fmla="*/ 93 h 189"/>
                <a:gd name="T4" fmla="*/ 96 w 189"/>
                <a:gd name="T5" fmla="*/ 188 h 189"/>
                <a:gd name="T6" fmla="*/ 1 w 189"/>
                <a:gd name="T7" fmla="*/ 96 h 189"/>
                <a:gd name="T8" fmla="*/ 93 w 189"/>
                <a:gd name="T9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89">
                  <a:moveTo>
                    <a:pt x="93" y="1"/>
                  </a:moveTo>
                  <a:cubicBezTo>
                    <a:pt x="144" y="0"/>
                    <a:pt x="187" y="42"/>
                    <a:pt x="188" y="93"/>
                  </a:cubicBezTo>
                  <a:cubicBezTo>
                    <a:pt x="189" y="145"/>
                    <a:pt x="147" y="187"/>
                    <a:pt x="96" y="188"/>
                  </a:cubicBezTo>
                  <a:cubicBezTo>
                    <a:pt x="44" y="189"/>
                    <a:pt x="2" y="147"/>
                    <a:pt x="1" y="96"/>
                  </a:cubicBezTo>
                  <a:cubicBezTo>
                    <a:pt x="0" y="44"/>
                    <a:pt x="41" y="2"/>
                    <a:pt x="93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4" name="Forma libre 70"/>
            <p:cNvSpPr>
              <a:spLocks noEditPoints="1"/>
            </p:cNvSpPr>
            <p:nvPr/>
          </p:nvSpPr>
          <p:spPr bwMode="auto">
            <a:xfrm>
              <a:off x="1763713" y="2859478"/>
              <a:ext cx="1588" cy="55563"/>
            </a:xfrm>
            <a:custGeom>
              <a:avLst/>
              <a:gdLst>
                <a:gd name="T0" fmla="*/ 1 w 1"/>
                <a:gd name="T1" fmla="*/ 23 h 23"/>
                <a:gd name="T2" fmla="*/ 1 w 1"/>
                <a:gd name="T3" fmla="*/ 22 h 23"/>
                <a:gd name="T4" fmla="*/ 1 w 1"/>
                <a:gd name="T5" fmla="*/ 22 h 23"/>
                <a:gd name="T6" fmla="*/ 1 w 1"/>
                <a:gd name="T7" fmla="*/ 21 h 23"/>
                <a:gd name="T8" fmla="*/ 1 w 1"/>
                <a:gd name="T9" fmla="*/ 20 h 23"/>
                <a:gd name="T10" fmla="*/ 1 w 1"/>
                <a:gd name="T11" fmla="*/ 20 h 23"/>
                <a:gd name="T12" fmla="*/ 0 w 1"/>
                <a:gd name="T13" fmla="*/ 20 h 23"/>
                <a:gd name="T14" fmla="*/ 0 w 1"/>
                <a:gd name="T15" fmla="*/ 19 h 23"/>
                <a:gd name="T16" fmla="*/ 0 w 1"/>
                <a:gd name="T17" fmla="*/ 19 h 23"/>
                <a:gd name="T18" fmla="*/ 0 w 1"/>
                <a:gd name="T19" fmla="*/ 18 h 23"/>
                <a:gd name="T20" fmla="*/ 0 w 1"/>
                <a:gd name="T21" fmla="*/ 18 h 23"/>
                <a:gd name="T22" fmla="*/ 0 w 1"/>
                <a:gd name="T23" fmla="*/ 18 h 23"/>
                <a:gd name="T24" fmla="*/ 0 w 1"/>
                <a:gd name="T25" fmla="*/ 17 h 23"/>
                <a:gd name="T26" fmla="*/ 0 w 1"/>
                <a:gd name="T27" fmla="*/ 17 h 23"/>
                <a:gd name="T28" fmla="*/ 0 w 1"/>
                <a:gd name="T29" fmla="*/ 17 h 23"/>
                <a:gd name="T30" fmla="*/ 0 w 1"/>
                <a:gd name="T31" fmla="*/ 16 h 23"/>
                <a:gd name="T32" fmla="*/ 0 w 1"/>
                <a:gd name="T33" fmla="*/ 16 h 23"/>
                <a:gd name="T34" fmla="*/ 0 w 1"/>
                <a:gd name="T35" fmla="*/ 15 h 23"/>
                <a:gd name="T36" fmla="*/ 0 w 1"/>
                <a:gd name="T37" fmla="*/ 15 h 23"/>
                <a:gd name="T38" fmla="*/ 0 w 1"/>
                <a:gd name="T39" fmla="*/ 15 h 23"/>
                <a:gd name="T40" fmla="*/ 0 w 1"/>
                <a:gd name="T41" fmla="*/ 14 h 23"/>
                <a:gd name="T42" fmla="*/ 0 w 1"/>
                <a:gd name="T43" fmla="*/ 14 h 23"/>
                <a:gd name="T44" fmla="*/ 0 w 1"/>
                <a:gd name="T45" fmla="*/ 13 h 23"/>
                <a:gd name="T46" fmla="*/ 0 w 1"/>
                <a:gd name="T47" fmla="*/ 13 h 23"/>
                <a:gd name="T48" fmla="*/ 0 w 1"/>
                <a:gd name="T49" fmla="*/ 12 h 23"/>
                <a:gd name="T50" fmla="*/ 0 w 1"/>
                <a:gd name="T51" fmla="*/ 12 h 23"/>
                <a:gd name="T52" fmla="*/ 0 w 1"/>
                <a:gd name="T53" fmla="*/ 12 h 23"/>
                <a:gd name="T54" fmla="*/ 0 w 1"/>
                <a:gd name="T55" fmla="*/ 11 h 23"/>
                <a:gd name="T56" fmla="*/ 0 w 1"/>
                <a:gd name="T57" fmla="*/ 11 h 23"/>
                <a:gd name="T58" fmla="*/ 0 w 1"/>
                <a:gd name="T59" fmla="*/ 11 h 23"/>
                <a:gd name="T60" fmla="*/ 0 w 1"/>
                <a:gd name="T61" fmla="*/ 10 h 23"/>
                <a:gd name="T62" fmla="*/ 0 w 1"/>
                <a:gd name="T63" fmla="*/ 10 h 23"/>
                <a:gd name="T64" fmla="*/ 0 w 1"/>
                <a:gd name="T65" fmla="*/ 9 h 23"/>
                <a:gd name="T66" fmla="*/ 0 w 1"/>
                <a:gd name="T67" fmla="*/ 9 h 23"/>
                <a:gd name="T68" fmla="*/ 0 w 1"/>
                <a:gd name="T69" fmla="*/ 9 h 23"/>
                <a:gd name="T70" fmla="*/ 0 w 1"/>
                <a:gd name="T71" fmla="*/ 8 h 23"/>
                <a:gd name="T72" fmla="*/ 0 w 1"/>
                <a:gd name="T73" fmla="*/ 8 h 23"/>
                <a:gd name="T74" fmla="*/ 0 w 1"/>
                <a:gd name="T75" fmla="*/ 8 h 23"/>
                <a:gd name="T76" fmla="*/ 0 w 1"/>
                <a:gd name="T77" fmla="*/ 7 h 23"/>
                <a:gd name="T78" fmla="*/ 0 w 1"/>
                <a:gd name="T79" fmla="*/ 6 h 23"/>
                <a:gd name="T80" fmla="*/ 0 w 1"/>
                <a:gd name="T81" fmla="*/ 6 h 23"/>
                <a:gd name="T82" fmla="*/ 0 w 1"/>
                <a:gd name="T83" fmla="*/ 6 h 23"/>
                <a:gd name="T84" fmla="*/ 0 w 1"/>
                <a:gd name="T85" fmla="*/ 5 h 23"/>
                <a:gd name="T86" fmla="*/ 0 w 1"/>
                <a:gd name="T87" fmla="*/ 5 h 23"/>
                <a:gd name="T88" fmla="*/ 0 w 1"/>
                <a:gd name="T89" fmla="*/ 5 h 23"/>
                <a:gd name="T90" fmla="*/ 0 w 1"/>
                <a:gd name="T91" fmla="*/ 4 h 23"/>
                <a:gd name="T92" fmla="*/ 0 w 1"/>
                <a:gd name="T93" fmla="*/ 4 h 23"/>
                <a:gd name="T94" fmla="*/ 0 w 1"/>
                <a:gd name="T95" fmla="*/ 3 h 23"/>
                <a:gd name="T96" fmla="*/ 0 w 1"/>
                <a:gd name="T97" fmla="*/ 3 h 23"/>
                <a:gd name="T98" fmla="*/ 0 w 1"/>
                <a:gd name="T99" fmla="*/ 3 h 23"/>
                <a:gd name="T100" fmla="*/ 0 w 1"/>
                <a:gd name="T101" fmla="*/ 2 h 23"/>
                <a:gd name="T102" fmla="*/ 0 w 1"/>
                <a:gd name="T103" fmla="*/ 1 h 23"/>
                <a:gd name="T104" fmla="*/ 0 w 1"/>
                <a:gd name="T105" fmla="*/ 1 h 23"/>
                <a:gd name="T106" fmla="*/ 0 w 1"/>
                <a:gd name="T107" fmla="*/ 1 h 23"/>
                <a:gd name="T108" fmla="*/ 0 w 1"/>
                <a:gd name="T109" fmla="*/ 0 h 23"/>
                <a:gd name="T110" fmla="*/ 0 w 1"/>
                <a:gd name="T1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5" name="Forma libre 71"/>
            <p:cNvSpPr>
              <a:spLocks/>
            </p:cNvSpPr>
            <p:nvPr/>
          </p:nvSpPr>
          <p:spPr bwMode="auto">
            <a:xfrm>
              <a:off x="1763713" y="2653103"/>
              <a:ext cx="187325" cy="428625"/>
            </a:xfrm>
            <a:custGeom>
              <a:avLst/>
              <a:gdLst>
                <a:gd name="T0" fmla="*/ 0 w 77"/>
                <a:gd name="T1" fmla="*/ 84 h 175"/>
                <a:gd name="T2" fmla="*/ 0 w 77"/>
                <a:gd name="T3" fmla="*/ 85 h 175"/>
                <a:gd name="T4" fmla="*/ 0 w 77"/>
                <a:gd name="T5" fmla="*/ 85 h 175"/>
                <a:gd name="T6" fmla="*/ 0 w 77"/>
                <a:gd name="T7" fmla="*/ 85 h 175"/>
                <a:gd name="T8" fmla="*/ 0 w 77"/>
                <a:gd name="T9" fmla="*/ 86 h 175"/>
                <a:gd name="T10" fmla="*/ 0 w 77"/>
                <a:gd name="T11" fmla="*/ 87 h 175"/>
                <a:gd name="T12" fmla="*/ 0 w 77"/>
                <a:gd name="T13" fmla="*/ 87 h 175"/>
                <a:gd name="T14" fmla="*/ 0 w 77"/>
                <a:gd name="T15" fmla="*/ 87 h 175"/>
                <a:gd name="T16" fmla="*/ 0 w 77"/>
                <a:gd name="T17" fmla="*/ 88 h 175"/>
                <a:gd name="T18" fmla="*/ 0 w 77"/>
                <a:gd name="T19" fmla="*/ 88 h 175"/>
                <a:gd name="T20" fmla="*/ 0 w 77"/>
                <a:gd name="T21" fmla="*/ 89 h 175"/>
                <a:gd name="T22" fmla="*/ 0 w 77"/>
                <a:gd name="T23" fmla="*/ 89 h 175"/>
                <a:gd name="T24" fmla="*/ 0 w 77"/>
                <a:gd name="T25" fmla="*/ 90 h 175"/>
                <a:gd name="T26" fmla="*/ 0 w 77"/>
                <a:gd name="T27" fmla="*/ 90 h 175"/>
                <a:gd name="T28" fmla="*/ 0 w 77"/>
                <a:gd name="T29" fmla="*/ 91 h 175"/>
                <a:gd name="T30" fmla="*/ 0 w 77"/>
                <a:gd name="T31" fmla="*/ 91 h 175"/>
                <a:gd name="T32" fmla="*/ 0 w 77"/>
                <a:gd name="T33" fmla="*/ 92 h 175"/>
                <a:gd name="T34" fmla="*/ 0 w 77"/>
                <a:gd name="T35" fmla="*/ 92 h 175"/>
                <a:gd name="T36" fmla="*/ 0 w 77"/>
                <a:gd name="T37" fmla="*/ 92 h 175"/>
                <a:gd name="T38" fmla="*/ 0 w 77"/>
                <a:gd name="T39" fmla="*/ 93 h 175"/>
                <a:gd name="T40" fmla="*/ 0 w 77"/>
                <a:gd name="T41" fmla="*/ 93 h 175"/>
                <a:gd name="T42" fmla="*/ 0 w 77"/>
                <a:gd name="T43" fmla="*/ 94 h 175"/>
                <a:gd name="T44" fmla="*/ 0 w 77"/>
                <a:gd name="T45" fmla="*/ 94 h 175"/>
                <a:gd name="T46" fmla="*/ 0 w 77"/>
                <a:gd name="T47" fmla="*/ 95 h 175"/>
                <a:gd name="T48" fmla="*/ 0 w 77"/>
                <a:gd name="T49" fmla="*/ 95 h 175"/>
                <a:gd name="T50" fmla="*/ 0 w 77"/>
                <a:gd name="T51" fmla="*/ 95 h 175"/>
                <a:gd name="T52" fmla="*/ 0 w 77"/>
                <a:gd name="T53" fmla="*/ 96 h 175"/>
                <a:gd name="T54" fmla="*/ 0 w 77"/>
                <a:gd name="T55" fmla="*/ 96 h 175"/>
                <a:gd name="T56" fmla="*/ 0 w 77"/>
                <a:gd name="T57" fmla="*/ 97 h 175"/>
                <a:gd name="T58" fmla="*/ 0 w 77"/>
                <a:gd name="T59" fmla="*/ 97 h 175"/>
                <a:gd name="T60" fmla="*/ 0 w 77"/>
                <a:gd name="T61" fmla="*/ 98 h 175"/>
                <a:gd name="T62" fmla="*/ 0 w 77"/>
                <a:gd name="T63" fmla="*/ 98 h 175"/>
                <a:gd name="T64" fmla="*/ 0 w 77"/>
                <a:gd name="T65" fmla="*/ 98 h 175"/>
                <a:gd name="T66" fmla="*/ 0 w 77"/>
                <a:gd name="T67" fmla="*/ 99 h 175"/>
                <a:gd name="T68" fmla="*/ 0 w 77"/>
                <a:gd name="T69" fmla="*/ 99 h 175"/>
                <a:gd name="T70" fmla="*/ 0 w 77"/>
                <a:gd name="T71" fmla="*/ 100 h 175"/>
                <a:gd name="T72" fmla="*/ 0 w 77"/>
                <a:gd name="T73" fmla="*/ 100 h 175"/>
                <a:gd name="T74" fmla="*/ 0 w 77"/>
                <a:gd name="T75" fmla="*/ 101 h 175"/>
                <a:gd name="T76" fmla="*/ 0 w 77"/>
                <a:gd name="T77" fmla="*/ 101 h 175"/>
                <a:gd name="T78" fmla="*/ 0 w 77"/>
                <a:gd name="T79" fmla="*/ 102 h 175"/>
                <a:gd name="T80" fmla="*/ 0 w 77"/>
                <a:gd name="T81" fmla="*/ 102 h 175"/>
                <a:gd name="T82" fmla="*/ 0 w 77"/>
                <a:gd name="T83" fmla="*/ 102 h 175"/>
                <a:gd name="T84" fmla="*/ 0 w 77"/>
                <a:gd name="T85" fmla="*/ 103 h 175"/>
                <a:gd name="T86" fmla="*/ 0 w 77"/>
                <a:gd name="T87" fmla="*/ 103 h 175"/>
                <a:gd name="T88" fmla="*/ 1 w 77"/>
                <a:gd name="T89" fmla="*/ 104 h 175"/>
                <a:gd name="T90" fmla="*/ 1 w 77"/>
                <a:gd name="T91" fmla="*/ 104 h 175"/>
                <a:gd name="T92" fmla="*/ 1 w 77"/>
                <a:gd name="T93" fmla="*/ 105 h 175"/>
                <a:gd name="T94" fmla="*/ 1 w 77"/>
                <a:gd name="T95" fmla="*/ 105 h 175"/>
                <a:gd name="T96" fmla="*/ 1 w 77"/>
                <a:gd name="T97" fmla="*/ 106 h 175"/>
                <a:gd name="T98" fmla="*/ 1 w 77"/>
                <a:gd name="T99" fmla="*/ 107 h 175"/>
                <a:gd name="T100" fmla="*/ 50 w 77"/>
                <a:gd name="T101" fmla="*/ 175 h 175"/>
                <a:gd name="T102" fmla="*/ 16 w 77"/>
                <a:gd name="T103" fmla="*/ 99 h 175"/>
                <a:gd name="T104" fmla="*/ 45 w 77"/>
                <a:gd name="T10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175">
                  <a:moveTo>
                    <a:pt x="77" y="0"/>
                  </a:moveTo>
                  <a:cubicBezTo>
                    <a:pt x="36" y="8"/>
                    <a:pt x="4" y="42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6" y="137"/>
                    <a:pt x="24" y="162"/>
                    <a:pt x="50" y="175"/>
                  </a:cubicBezTo>
                  <a:cubicBezTo>
                    <a:pt x="49" y="175"/>
                    <a:pt x="48" y="174"/>
                    <a:pt x="48" y="173"/>
                  </a:cubicBezTo>
                  <a:cubicBezTo>
                    <a:pt x="42" y="166"/>
                    <a:pt x="36" y="159"/>
                    <a:pt x="31" y="152"/>
                  </a:cubicBezTo>
                  <a:cubicBezTo>
                    <a:pt x="21" y="136"/>
                    <a:pt x="16" y="118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7" y="88"/>
                    <a:pt x="18" y="79"/>
                    <a:pt x="19" y="70"/>
                  </a:cubicBezTo>
                  <a:cubicBezTo>
                    <a:pt x="24" y="52"/>
                    <a:pt x="32" y="36"/>
                    <a:pt x="45" y="23"/>
                  </a:cubicBezTo>
                  <a:cubicBezTo>
                    <a:pt x="54" y="13"/>
                    <a:pt x="65" y="6"/>
                    <a:pt x="77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8" name="Rectángulo 94"/>
            <p:cNvSpPr>
              <a:spLocks noChangeArrowheads="1"/>
            </p:cNvSpPr>
            <p:nvPr/>
          </p:nvSpPr>
          <p:spPr bwMode="auto">
            <a:xfrm>
              <a:off x="1866900" y="2810266"/>
              <a:ext cx="255588" cy="150813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9" name="Rectángulo 95"/>
            <p:cNvSpPr>
              <a:spLocks noChangeArrowheads="1"/>
            </p:cNvSpPr>
            <p:nvPr/>
          </p:nvSpPr>
          <p:spPr bwMode="auto">
            <a:xfrm>
              <a:off x="1800860" y="2699776"/>
              <a:ext cx="39433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110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BCF28E9C-495F-4068-AE52-14E9FAB8647B}"/>
              </a:ext>
            </a:extLst>
          </p:cNvPr>
          <p:cNvGrpSpPr/>
          <p:nvPr/>
        </p:nvGrpSpPr>
        <p:grpSpPr>
          <a:xfrm>
            <a:off x="1157288" y="3113478"/>
            <a:ext cx="584200" cy="587375"/>
            <a:chOff x="1157288" y="3113478"/>
            <a:chExt cx="584200" cy="587375"/>
          </a:xfrm>
        </p:grpSpPr>
        <p:sp>
          <p:nvSpPr>
            <p:cNvPr id="206" name="Forma libre 72"/>
            <p:cNvSpPr>
              <a:spLocks/>
            </p:cNvSpPr>
            <p:nvPr/>
          </p:nvSpPr>
          <p:spPr bwMode="auto">
            <a:xfrm>
              <a:off x="1157288" y="3113478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7" name="Forma libre 73"/>
            <p:cNvSpPr>
              <a:spLocks/>
            </p:cNvSpPr>
            <p:nvPr/>
          </p:nvSpPr>
          <p:spPr bwMode="auto">
            <a:xfrm>
              <a:off x="1212850" y="3169041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8" name="Forma libre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9" name="Forma libre 75"/>
            <p:cNvSpPr>
              <a:spLocks/>
            </p:cNvSpPr>
            <p:nvPr/>
          </p:nvSpPr>
          <p:spPr bwMode="auto">
            <a:xfrm>
              <a:off x="1217613" y="3180153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0" name="Rectángulo 96"/>
            <p:cNvSpPr>
              <a:spLocks noChangeArrowheads="1"/>
            </p:cNvSpPr>
            <p:nvPr/>
          </p:nvSpPr>
          <p:spPr bwMode="auto">
            <a:xfrm>
              <a:off x="1311275" y="3330966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1" name="Rectángulo 97"/>
            <p:cNvSpPr>
              <a:spLocks noChangeArrowheads="1"/>
            </p:cNvSpPr>
            <p:nvPr/>
          </p:nvSpPr>
          <p:spPr bwMode="auto">
            <a:xfrm>
              <a:off x="1229995" y="3243653"/>
              <a:ext cx="394339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100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66117B53-F129-43DD-B790-EF130F89CAE8}"/>
              </a:ext>
            </a:extLst>
          </p:cNvPr>
          <p:cNvGrpSpPr/>
          <p:nvPr/>
        </p:nvGrpSpPr>
        <p:grpSpPr>
          <a:xfrm>
            <a:off x="958850" y="3851666"/>
            <a:ext cx="566738" cy="568325"/>
            <a:chOff x="958850" y="3851666"/>
            <a:chExt cx="566738" cy="568325"/>
          </a:xfrm>
        </p:grpSpPr>
        <p:sp>
          <p:nvSpPr>
            <p:cNvPr id="210" name="Elipse 76"/>
            <p:cNvSpPr>
              <a:spLocks noChangeArrowheads="1"/>
            </p:cNvSpPr>
            <p:nvPr/>
          </p:nvSpPr>
          <p:spPr bwMode="auto">
            <a:xfrm>
              <a:off x="958850" y="3851666"/>
              <a:ext cx="566738" cy="568325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1" name="Elipse 77"/>
            <p:cNvSpPr>
              <a:spLocks noChangeArrowheads="1"/>
            </p:cNvSpPr>
            <p:nvPr/>
          </p:nvSpPr>
          <p:spPr bwMode="auto">
            <a:xfrm>
              <a:off x="1012825" y="3905641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2" name="Forma libre 78"/>
            <p:cNvSpPr>
              <a:spLocks noEditPoints="1"/>
            </p:cNvSpPr>
            <p:nvPr/>
          </p:nvSpPr>
          <p:spPr bwMode="auto">
            <a:xfrm>
              <a:off x="1012825" y="4132653"/>
              <a:ext cx="44450" cy="134938"/>
            </a:xfrm>
            <a:custGeom>
              <a:avLst/>
              <a:gdLst>
                <a:gd name="T0" fmla="*/ 18 w 18"/>
                <a:gd name="T1" fmla="*/ 55 h 55"/>
                <a:gd name="T2" fmla="*/ 18 w 18"/>
                <a:gd name="T3" fmla="*/ 55 h 55"/>
                <a:gd name="T4" fmla="*/ 18 w 18"/>
                <a:gd name="T5" fmla="*/ 55 h 55"/>
                <a:gd name="T6" fmla="*/ 18 w 18"/>
                <a:gd name="T7" fmla="*/ 55 h 55"/>
                <a:gd name="T8" fmla="*/ 18 w 18"/>
                <a:gd name="T9" fmla="*/ 55 h 55"/>
                <a:gd name="T10" fmla="*/ 18 w 18"/>
                <a:gd name="T11" fmla="*/ 55 h 55"/>
                <a:gd name="T12" fmla="*/ 17 w 18"/>
                <a:gd name="T13" fmla="*/ 55 h 55"/>
                <a:gd name="T14" fmla="*/ 18 w 18"/>
                <a:gd name="T15" fmla="*/ 55 h 55"/>
                <a:gd name="T16" fmla="*/ 17 w 18"/>
                <a:gd name="T17" fmla="*/ 55 h 55"/>
                <a:gd name="T18" fmla="*/ 0 w 18"/>
                <a:gd name="T19" fmla="*/ 1 h 55"/>
                <a:gd name="T20" fmla="*/ 17 w 18"/>
                <a:gd name="T21" fmla="*/ 55 h 55"/>
                <a:gd name="T22" fmla="*/ 0 w 18"/>
                <a:gd name="T23" fmla="*/ 1 h 55"/>
                <a:gd name="T24" fmla="*/ 0 w 18"/>
                <a:gd name="T25" fmla="*/ 1 h 55"/>
                <a:gd name="T26" fmla="*/ 0 w 18"/>
                <a:gd name="T27" fmla="*/ 1 h 55"/>
                <a:gd name="T28" fmla="*/ 0 w 18"/>
                <a:gd name="T29" fmla="*/ 1 h 55"/>
                <a:gd name="T30" fmla="*/ 0 w 18"/>
                <a:gd name="T31" fmla="*/ 1 h 55"/>
                <a:gd name="T32" fmla="*/ 0 w 18"/>
                <a:gd name="T33" fmla="*/ 1 h 55"/>
                <a:gd name="T34" fmla="*/ 0 w 18"/>
                <a:gd name="T35" fmla="*/ 1 h 55"/>
                <a:gd name="T36" fmla="*/ 0 w 18"/>
                <a:gd name="T37" fmla="*/ 0 h 55"/>
                <a:gd name="T38" fmla="*/ 0 w 18"/>
                <a:gd name="T39" fmla="*/ 1 h 55"/>
                <a:gd name="T40" fmla="*/ 0 w 18"/>
                <a:gd name="T41" fmla="*/ 1 h 55"/>
                <a:gd name="T42" fmla="*/ 0 w 18"/>
                <a:gd name="T43" fmla="*/ 0 h 55"/>
                <a:gd name="T44" fmla="*/ 0 w 18"/>
                <a:gd name="T45" fmla="*/ 0 h 55"/>
                <a:gd name="T46" fmla="*/ 0 w 18"/>
                <a:gd name="T47" fmla="*/ 0 h 55"/>
                <a:gd name="T48" fmla="*/ 0 w 18"/>
                <a:gd name="T4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55"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7" y="55"/>
                  </a:moveTo>
                  <a:cubicBezTo>
                    <a:pt x="17" y="55"/>
                    <a:pt x="18" y="55"/>
                    <a:pt x="18" y="55"/>
                  </a:cubicBezTo>
                  <a:cubicBezTo>
                    <a:pt x="18" y="55"/>
                    <a:pt x="17" y="55"/>
                    <a:pt x="17" y="55"/>
                  </a:cubicBezTo>
                  <a:moveTo>
                    <a:pt x="0" y="1"/>
                  </a:moveTo>
                  <a:cubicBezTo>
                    <a:pt x="0" y="21"/>
                    <a:pt x="7" y="40"/>
                    <a:pt x="17" y="55"/>
                  </a:cubicBezTo>
                  <a:cubicBezTo>
                    <a:pt x="7" y="40"/>
                    <a:pt x="0" y="2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3" name="Forma libre 79"/>
            <p:cNvSpPr>
              <a:spLocks/>
            </p:cNvSpPr>
            <p:nvPr/>
          </p:nvSpPr>
          <p:spPr bwMode="auto">
            <a:xfrm>
              <a:off x="1012825" y="3908816"/>
              <a:ext cx="193675" cy="427038"/>
            </a:xfrm>
            <a:custGeom>
              <a:avLst/>
              <a:gdLst>
                <a:gd name="T0" fmla="*/ 79 w 79"/>
                <a:gd name="T1" fmla="*/ 0 h 175"/>
                <a:gd name="T2" fmla="*/ 0 w 79"/>
                <a:gd name="T3" fmla="*/ 92 h 175"/>
                <a:gd name="T4" fmla="*/ 0 w 79"/>
                <a:gd name="T5" fmla="*/ 92 h 175"/>
                <a:gd name="T6" fmla="*/ 0 w 79"/>
                <a:gd name="T7" fmla="*/ 92 h 175"/>
                <a:gd name="T8" fmla="*/ 0 w 79"/>
                <a:gd name="T9" fmla="*/ 93 h 175"/>
                <a:gd name="T10" fmla="*/ 0 w 79"/>
                <a:gd name="T11" fmla="*/ 93 h 175"/>
                <a:gd name="T12" fmla="*/ 0 w 79"/>
                <a:gd name="T13" fmla="*/ 93 h 175"/>
                <a:gd name="T14" fmla="*/ 0 w 79"/>
                <a:gd name="T15" fmla="*/ 93 h 175"/>
                <a:gd name="T16" fmla="*/ 0 w 79"/>
                <a:gd name="T17" fmla="*/ 93 h 175"/>
                <a:gd name="T18" fmla="*/ 0 w 79"/>
                <a:gd name="T19" fmla="*/ 93 h 175"/>
                <a:gd name="T20" fmla="*/ 17 w 79"/>
                <a:gd name="T21" fmla="*/ 147 h 175"/>
                <a:gd name="T22" fmla="*/ 17 w 79"/>
                <a:gd name="T23" fmla="*/ 147 h 175"/>
                <a:gd name="T24" fmla="*/ 18 w 79"/>
                <a:gd name="T25" fmla="*/ 147 h 175"/>
                <a:gd name="T26" fmla="*/ 18 w 79"/>
                <a:gd name="T27" fmla="*/ 147 h 175"/>
                <a:gd name="T28" fmla="*/ 18 w 79"/>
                <a:gd name="T29" fmla="*/ 147 h 175"/>
                <a:gd name="T30" fmla="*/ 18 w 79"/>
                <a:gd name="T31" fmla="*/ 147 h 175"/>
                <a:gd name="T32" fmla="*/ 18 w 79"/>
                <a:gd name="T33" fmla="*/ 147 h 175"/>
                <a:gd name="T34" fmla="*/ 49 w 79"/>
                <a:gd name="T35" fmla="*/ 175 h 175"/>
                <a:gd name="T36" fmla="*/ 47 w 79"/>
                <a:gd name="T37" fmla="*/ 172 h 175"/>
                <a:gd name="T38" fmla="*/ 30 w 79"/>
                <a:gd name="T39" fmla="*/ 151 h 175"/>
                <a:gd name="T40" fmla="*/ 16 w 79"/>
                <a:gd name="T41" fmla="*/ 98 h 175"/>
                <a:gd name="T42" fmla="*/ 16 w 79"/>
                <a:gd name="T43" fmla="*/ 97 h 175"/>
                <a:gd name="T44" fmla="*/ 20 w 79"/>
                <a:gd name="T45" fmla="*/ 69 h 175"/>
                <a:gd name="T46" fmla="*/ 47 w 79"/>
                <a:gd name="T47" fmla="*/ 22 h 175"/>
                <a:gd name="T48" fmla="*/ 79 w 79"/>
                <a:gd name="T4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175">
                  <a:moveTo>
                    <a:pt x="79" y="0"/>
                  </a:moveTo>
                  <a:cubicBezTo>
                    <a:pt x="34" y="7"/>
                    <a:pt x="0" y="46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13"/>
                    <a:pt x="7" y="132"/>
                    <a:pt x="17" y="147"/>
                  </a:cubicBezTo>
                  <a:cubicBezTo>
                    <a:pt x="17" y="147"/>
                    <a:pt x="17" y="147"/>
                    <a:pt x="17" y="147"/>
                  </a:cubicBezTo>
                  <a:cubicBezTo>
                    <a:pt x="17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26" y="159"/>
                    <a:pt x="37" y="168"/>
                    <a:pt x="49" y="175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1" y="135"/>
                    <a:pt x="16" y="117"/>
                    <a:pt x="16" y="98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7" y="87"/>
                    <a:pt x="18" y="78"/>
                    <a:pt x="20" y="69"/>
                  </a:cubicBezTo>
                  <a:cubicBezTo>
                    <a:pt x="25" y="51"/>
                    <a:pt x="34" y="35"/>
                    <a:pt x="47" y="22"/>
                  </a:cubicBezTo>
                  <a:cubicBezTo>
                    <a:pt x="56" y="13"/>
                    <a:pt x="67" y="6"/>
                    <a:pt x="7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2" name="Rectángulo 98"/>
            <p:cNvSpPr>
              <a:spLocks noChangeArrowheads="1"/>
            </p:cNvSpPr>
            <p:nvPr/>
          </p:nvSpPr>
          <p:spPr bwMode="auto">
            <a:xfrm>
              <a:off x="1171575" y="406756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3" name="Rectángulo 99"/>
            <p:cNvSpPr>
              <a:spLocks noChangeArrowheads="1"/>
            </p:cNvSpPr>
            <p:nvPr/>
          </p:nvSpPr>
          <p:spPr bwMode="auto">
            <a:xfrm>
              <a:off x="1102678" y="3946281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90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97FCA8A5-BE53-4DE2-B750-C9C39D2E3E8F}"/>
              </a:ext>
            </a:extLst>
          </p:cNvPr>
          <p:cNvGrpSpPr/>
          <p:nvPr/>
        </p:nvGrpSpPr>
        <p:grpSpPr>
          <a:xfrm>
            <a:off x="1162050" y="4580328"/>
            <a:ext cx="569913" cy="568325"/>
            <a:chOff x="1162050" y="4580328"/>
            <a:chExt cx="569913" cy="568325"/>
          </a:xfrm>
        </p:grpSpPr>
        <p:sp>
          <p:nvSpPr>
            <p:cNvPr id="214" name="Forma libre 80"/>
            <p:cNvSpPr>
              <a:spLocks/>
            </p:cNvSpPr>
            <p:nvPr/>
          </p:nvSpPr>
          <p:spPr bwMode="auto">
            <a:xfrm>
              <a:off x="1162050" y="4580328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5" name="Forma libre 81"/>
            <p:cNvSpPr>
              <a:spLocks/>
            </p:cNvSpPr>
            <p:nvPr/>
          </p:nvSpPr>
          <p:spPr bwMode="auto">
            <a:xfrm>
              <a:off x="1217613" y="4637478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6" name="Forma libre 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7" name="Forma libre 83"/>
            <p:cNvSpPr>
              <a:spLocks/>
            </p:cNvSpPr>
            <p:nvPr/>
          </p:nvSpPr>
          <p:spPr bwMode="auto">
            <a:xfrm>
              <a:off x="1217613" y="4639066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4" name="Rectángulo 100"/>
            <p:cNvSpPr>
              <a:spLocks noChangeArrowheads="1"/>
            </p:cNvSpPr>
            <p:nvPr/>
          </p:nvSpPr>
          <p:spPr bwMode="auto">
            <a:xfrm>
              <a:off x="1376363" y="475971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5" name="Rectángulo 101"/>
            <p:cNvSpPr>
              <a:spLocks noChangeArrowheads="1"/>
            </p:cNvSpPr>
            <p:nvPr/>
          </p:nvSpPr>
          <p:spPr bwMode="auto">
            <a:xfrm>
              <a:off x="1303338" y="4699391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80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18CB1458-2E32-468F-BD8F-C288DA493A63}"/>
              </a:ext>
            </a:extLst>
          </p:cNvPr>
          <p:cNvGrpSpPr/>
          <p:nvPr/>
        </p:nvGrpSpPr>
        <p:grpSpPr>
          <a:xfrm>
            <a:off x="1663700" y="5123253"/>
            <a:ext cx="579438" cy="577850"/>
            <a:chOff x="1663700" y="5123253"/>
            <a:chExt cx="579438" cy="577850"/>
          </a:xfrm>
        </p:grpSpPr>
        <p:sp>
          <p:nvSpPr>
            <p:cNvPr id="218" name="Forma libre 84"/>
            <p:cNvSpPr>
              <a:spLocks/>
            </p:cNvSpPr>
            <p:nvPr/>
          </p:nvSpPr>
          <p:spPr bwMode="auto">
            <a:xfrm>
              <a:off x="1663700" y="5123253"/>
              <a:ext cx="579438" cy="577850"/>
            </a:xfrm>
            <a:custGeom>
              <a:avLst/>
              <a:gdLst>
                <a:gd name="T0" fmla="*/ 123 w 237"/>
                <a:gd name="T1" fmla="*/ 2 h 236"/>
                <a:gd name="T2" fmla="*/ 235 w 237"/>
                <a:gd name="T3" fmla="*/ 122 h 236"/>
                <a:gd name="T4" fmla="*/ 115 w 237"/>
                <a:gd name="T5" fmla="*/ 234 h 236"/>
                <a:gd name="T6" fmla="*/ 3 w 237"/>
                <a:gd name="T7" fmla="*/ 114 h 236"/>
                <a:gd name="T8" fmla="*/ 123 w 237"/>
                <a:gd name="T9" fmla="*/ 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36">
                  <a:moveTo>
                    <a:pt x="123" y="2"/>
                  </a:moveTo>
                  <a:cubicBezTo>
                    <a:pt x="187" y="4"/>
                    <a:pt x="237" y="58"/>
                    <a:pt x="235" y="122"/>
                  </a:cubicBezTo>
                  <a:cubicBezTo>
                    <a:pt x="232" y="186"/>
                    <a:pt x="178" y="236"/>
                    <a:pt x="115" y="234"/>
                  </a:cubicBezTo>
                  <a:cubicBezTo>
                    <a:pt x="51" y="231"/>
                    <a:pt x="0" y="178"/>
                    <a:pt x="3" y="114"/>
                  </a:cubicBezTo>
                  <a:cubicBezTo>
                    <a:pt x="5" y="50"/>
                    <a:pt x="59" y="0"/>
                    <a:pt x="123" y="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9" name="Forma libre 85"/>
            <p:cNvSpPr>
              <a:spLocks/>
            </p:cNvSpPr>
            <p:nvPr/>
          </p:nvSpPr>
          <p:spPr bwMode="auto">
            <a:xfrm>
              <a:off x="1719263" y="5180403"/>
              <a:ext cx="466725" cy="463550"/>
            </a:xfrm>
            <a:custGeom>
              <a:avLst/>
              <a:gdLst>
                <a:gd name="T0" fmla="*/ 99 w 191"/>
                <a:gd name="T1" fmla="*/ 1 h 190"/>
                <a:gd name="T2" fmla="*/ 189 w 191"/>
                <a:gd name="T3" fmla="*/ 98 h 190"/>
                <a:gd name="T4" fmla="*/ 92 w 191"/>
                <a:gd name="T5" fmla="*/ 188 h 190"/>
                <a:gd name="T6" fmla="*/ 2 w 191"/>
                <a:gd name="T7" fmla="*/ 91 h 190"/>
                <a:gd name="T8" fmla="*/ 99 w 191"/>
                <a:gd name="T9" fmla="*/ 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90">
                  <a:moveTo>
                    <a:pt x="99" y="1"/>
                  </a:moveTo>
                  <a:cubicBezTo>
                    <a:pt x="150" y="3"/>
                    <a:pt x="191" y="47"/>
                    <a:pt x="189" y="98"/>
                  </a:cubicBezTo>
                  <a:cubicBezTo>
                    <a:pt x="187" y="149"/>
                    <a:pt x="144" y="190"/>
                    <a:pt x="92" y="188"/>
                  </a:cubicBezTo>
                  <a:cubicBezTo>
                    <a:pt x="41" y="186"/>
                    <a:pt x="0" y="143"/>
                    <a:pt x="2" y="91"/>
                  </a:cubicBezTo>
                  <a:cubicBezTo>
                    <a:pt x="4" y="40"/>
                    <a:pt x="47" y="0"/>
                    <a:pt x="99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0" name="Forma libre 86"/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1" name="Forma libre 87"/>
            <p:cNvSpPr>
              <a:spLocks/>
            </p:cNvSpPr>
            <p:nvPr/>
          </p:nvSpPr>
          <p:spPr bwMode="auto">
            <a:xfrm>
              <a:off x="1724025" y="5185166"/>
              <a:ext cx="200025" cy="422275"/>
            </a:xfrm>
            <a:custGeom>
              <a:avLst/>
              <a:gdLst>
                <a:gd name="T0" fmla="*/ 4 w 82"/>
                <a:gd name="T1" fmla="*/ 67 h 173"/>
                <a:gd name="T2" fmla="*/ 4 w 82"/>
                <a:gd name="T3" fmla="*/ 68 h 173"/>
                <a:gd name="T4" fmla="*/ 3 w 82"/>
                <a:gd name="T5" fmla="*/ 68 h 173"/>
                <a:gd name="T6" fmla="*/ 3 w 82"/>
                <a:gd name="T7" fmla="*/ 68 h 173"/>
                <a:gd name="T8" fmla="*/ 3 w 82"/>
                <a:gd name="T9" fmla="*/ 69 h 173"/>
                <a:gd name="T10" fmla="*/ 3 w 82"/>
                <a:gd name="T11" fmla="*/ 69 h 173"/>
                <a:gd name="T12" fmla="*/ 3 w 82"/>
                <a:gd name="T13" fmla="*/ 70 h 173"/>
                <a:gd name="T14" fmla="*/ 3 w 82"/>
                <a:gd name="T15" fmla="*/ 70 h 173"/>
                <a:gd name="T16" fmla="*/ 3 w 82"/>
                <a:gd name="T17" fmla="*/ 71 h 173"/>
                <a:gd name="T18" fmla="*/ 3 w 82"/>
                <a:gd name="T19" fmla="*/ 71 h 173"/>
                <a:gd name="T20" fmla="*/ 3 w 82"/>
                <a:gd name="T21" fmla="*/ 71 h 173"/>
                <a:gd name="T22" fmla="*/ 2 w 82"/>
                <a:gd name="T23" fmla="*/ 72 h 173"/>
                <a:gd name="T24" fmla="*/ 2 w 82"/>
                <a:gd name="T25" fmla="*/ 72 h 173"/>
                <a:gd name="T26" fmla="*/ 2 w 82"/>
                <a:gd name="T27" fmla="*/ 73 h 173"/>
                <a:gd name="T28" fmla="*/ 2 w 82"/>
                <a:gd name="T29" fmla="*/ 74 h 173"/>
                <a:gd name="T30" fmla="*/ 2 w 82"/>
                <a:gd name="T31" fmla="*/ 74 h 173"/>
                <a:gd name="T32" fmla="*/ 2 w 82"/>
                <a:gd name="T33" fmla="*/ 74 h 173"/>
                <a:gd name="T34" fmla="*/ 2 w 82"/>
                <a:gd name="T35" fmla="*/ 75 h 173"/>
                <a:gd name="T36" fmla="*/ 2 w 82"/>
                <a:gd name="T37" fmla="*/ 75 h 173"/>
                <a:gd name="T38" fmla="*/ 2 w 82"/>
                <a:gd name="T39" fmla="*/ 76 h 173"/>
                <a:gd name="T40" fmla="*/ 1 w 82"/>
                <a:gd name="T41" fmla="*/ 77 h 173"/>
                <a:gd name="T42" fmla="*/ 1 w 82"/>
                <a:gd name="T43" fmla="*/ 77 h 173"/>
                <a:gd name="T44" fmla="*/ 1 w 82"/>
                <a:gd name="T45" fmla="*/ 78 h 173"/>
                <a:gd name="T46" fmla="*/ 1 w 82"/>
                <a:gd name="T47" fmla="*/ 78 h 173"/>
                <a:gd name="T48" fmla="*/ 1 w 82"/>
                <a:gd name="T49" fmla="*/ 78 h 173"/>
                <a:gd name="T50" fmla="*/ 1 w 82"/>
                <a:gd name="T51" fmla="*/ 79 h 173"/>
                <a:gd name="T52" fmla="*/ 1 w 82"/>
                <a:gd name="T53" fmla="*/ 80 h 173"/>
                <a:gd name="T54" fmla="*/ 1 w 82"/>
                <a:gd name="T55" fmla="*/ 81 h 173"/>
                <a:gd name="T56" fmla="*/ 1 w 82"/>
                <a:gd name="T57" fmla="*/ 81 h 173"/>
                <a:gd name="T58" fmla="*/ 1 w 82"/>
                <a:gd name="T59" fmla="*/ 81 h 173"/>
                <a:gd name="T60" fmla="*/ 1 w 82"/>
                <a:gd name="T61" fmla="*/ 82 h 173"/>
                <a:gd name="T62" fmla="*/ 1 w 82"/>
                <a:gd name="T63" fmla="*/ 82 h 173"/>
                <a:gd name="T64" fmla="*/ 1 w 82"/>
                <a:gd name="T65" fmla="*/ 83 h 173"/>
                <a:gd name="T66" fmla="*/ 1 w 82"/>
                <a:gd name="T67" fmla="*/ 84 h 173"/>
                <a:gd name="T68" fmla="*/ 0 w 82"/>
                <a:gd name="T69" fmla="*/ 84 h 173"/>
                <a:gd name="T70" fmla="*/ 0 w 82"/>
                <a:gd name="T71" fmla="*/ 85 h 173"/>
                <a:gd name="T72" fmla="*/ 0 w 82"/>
                <a:gd name="T73" fmla="*/ 85 h 173"/>
                <a:gd name="T74" fmla="*/ 0 w 82"/>
                <a:gd name="T75" fmla="*/ 85 h 173"/>
                <a:gd name="T76" fmla="*/ 0 w 82"/>
                <a:gd name="T77" fmla="*/ 86 h 173"/>
                <a:gd name="T78" fmla="*/ 0 w 82"/>
                <a:gd name="T79" fmla="*/ 86 h 173"/>
                <a:gd name="T80" fmla="*/ 0 w 82"/>
                <a:gd name="T81" fmla="*/ 87 h 173"/>
                <a:gd name="T82" fmla="*/ 0 w 82"/>
                <a:gd name="T83" fmla="*/ 87 h 173"/>
                <a:gd name="T84" fmla="*/ 0 w 82"/>
                <a:gd name="T85" fmla="*/ 88 h 173"/>
                <a:gd name="T86" fmla="*/ 0 w 82"/>
                <a:gd name="T87" fmla="*/ 88 h 173"/>
                <a:gd name="T88" fmla="*/ 0 w 82"/>
                <a:gd name="T89" fmla="*/ 89 h 173"/>
                <a:gd name="T90" fmla="*/ 0 w 82"/>
                <a:gd name="T91" fmla="*/ 89 h 173"/>
                <a:gd name="T92" fmla="*/ 0 w 82"/>
                <a:gd name="T93" fmla="*/ 89 h 173"/>
                <a:gd name="T94" fmla="*/ 0 w 82"/>
                <a:gd name="T95" fmla="*/ 90 h 173"/>
                <a:gd name="T96" fmla="*/ 2 w 82"/>
                <a:gd name="T97" fmla="*/ 112 h 173"/>
                <a:gd name="T98" fmla="*/ 2 w 82"/>
                <a:gd name="T99" fmla="*/ 113 h 173"/>
                <a:gd name="T100" fmla="*/ 2 w 82"/>
                <a:gd name="T101" fmla="*/ 114 h 173"/>
                <a:gd name="T102" fmla="*/ 3 w 82"/>
                <a:gd name="T103" fmla="*/ 114 h 173"/>
                <a:gd name="T104" fmla="*/ 3 w 82"/>
                <a:gd name="T105" fmla="*/ 115 h 173"/>
                <a:gd name="T106" fmla="*/ 44 w 82"/>
                <a:gd name="T107" fmla="*/ 171 h 173"/>
                <a:gd name="T108" fmla="*/ 16 w 82"/>
                <a:gd name="T109" fmla="*/ 94 h 173"/>
                <a:gd name="T110" fmla="*/ 82 w 82"/>
                <a:gd name="T11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2" h="173">
                  <a:moveTo>
                    <a:pt x="82" y="0"/>
                  </a:moveTo>
                  <a:cubicBezTo>
                    <a:pt x="45" y="5"/>
                    <a:pt x="14" y="32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8"/>
                    <a:pt x="1" y="105"/>
                    <a:pt x="2" y="112"/>
                  </a:cubicBezTo>
                  <a:cubicBezTo>
                    <a:pt x="2" y="112"/>
                    <a:pt x="2" y="112"/>
                    <a:pt x="2" y="112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5"/>
                    <a:pt x="3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9" y="139"/>
                    <a:pt x="25" y="161"/>
                    <a:pt x="46" y="173"/>
                  </a:cubicBezTo>
                  <a:cubicBezTo>
                    <a:pt x="45" y="172"/>
                    <a:pt x="45" y="172"/>
                    <a:pt x="44" y="171"/>
                  </a:cubicBezTo>
                  <a:cubicBezTo>
                    <a:pt x="39" y="164"/>
                    <a:pt x="33" y="156"/>
                    <a:pt x="28" y="149"/>
                  </a:cubicBezTo>
                  <a:cubicBezTo>
                    <a:pt x="19" y="132"/>
                    <a:pt x="15" y="114"/>
                    <a:pt x="16" y="95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7" y="85"/>
                    <a:pt x="19" y="76"/>
                    <a:pt x="20" y="66"/>
                  </a:cubicBezTo>
                  <a:cubicBezTo>
                    <a:pt x="26" y="49"/>
                    <a:pt x="36" y="33"/>
                    <a:pt x="49" y="21"/>
                  </a:cubicBezTo>
                  <a:cubicBezTo>
                    <a:pt x="59" y="12"/>
                    <a:pt x="70" y="5"/>
                    <a:pt x="82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6" name="Rectángulo 102"/>
            <p:cNvSpPr>
              <a:spLocks noChangeArrowheads="1"/>
            </p:cNvSpPr>
            <p:nvPr/>
          </p:nvSpPr>
          <p:spPr bwMode="auto">
            <a:xfrm>
              <a:off x="1882775" y="5339153"/>
              <a:ext cx="147638" cy="1873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7" name="Rectángulo 103"/>
            <p:cNvSpPr>
              <a:spLocks noChangeArrowheads="1"/>
            </p:cNvSpPr>
            <p:nvPr/>
          </p:nvSpPr>
          <p:spPr bwMode="auto">
            <a:xfrm>
              <a:off x="1829118" y="5248666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70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41" name="Elipse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2" name="Elipse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3" name="Forma libre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4" name="Forma libre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5" name="Forma libre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6" name="Forma libre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7" name="Forma libre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8" name="Forma libre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9" name="Forma libre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0" name="Forma libre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1" name="Forma libre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32" name="Cuadro de texto 131">
            <a:extLst>
              <a:ext uri="{FF2B5EF4-FFF2-40B4-BE49-F238E27FC236}">
                <a16:creationId xmlns:a16="http://schemas.microsoft.com/office/drawing/2014/main" xmlns="" id="{CC9F8B4A-A82D-4718-938C-50900AA9D2A4}"/>
              </a:ext>
            </a:extLst>
          </p:cNvPr>
          <p:cNvSpPr txBox="1"/>
          <p:nvPr/>
        </p:nvSpPr>
        <p:spPr>
          <a:xfrm>
            <a:off x="7559569" y="185859"/>
            <a:ext cx="36070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minutos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494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2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iniciar temporizador"/>
          <p:cNvGrpSpPr/>
          <p:nvPr/>
        </p:nvGrpSpPr>
        <p:grpSpPr>
          <a:xfrm>
            <a:off x="1235132" y="112614"/>
            <a:ext cx="3190574" cy="1002403"/>
            <a:chOff x="1055838" y="112614"/>
            <a:chExt cx="3190574" cy="1002403"/>
          </a:xfrm>
        </p:grpSpPr>
        <p:sp>
          <p:nvSpPr>
            <p:cNvPr id="121" name="Rectángulo redondeado 120"/>
            <p:cNvSpPr/>
            <p:nvPr/>
          </p:nvSpPr>
          <p:spPr>
            <a:xfrm>
              <a:off x="1055838" y="215017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ctángulo redondeado 121"/>
            <p:cNvSpPr/>
            <p:nvPr/>
          </p:nvSpPr>
          <p:spPr>
            <a:xfrm>
              <a:off x="105583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3" name="se acabó el tiempo"/>
          <p:cNvGrpSpPr/>
          <p:nvPr/>
        </p:nvGrpSpPr>
        <p:grpSpPr>
          <a:xfrm>
            <a:off x="1235132" y="112614"/>
            <a:ext cx="3190574" cy="1002403"/>
            <a:chOff x="4044308" y="112614"/>
            <a:chExt cx="3190574" cy="1002403"/>
          </a:xfrm>
        </p:grpSpPr>
        <p:sp>
          <p:nvSpPr>
            <p:cNvPr id="124" name="Rectángulo redondeado 123"/>
            <p:cNvSpPr/>
            <p:nvPr/>
          </p:nvSpPr>
          <p:spPr>
            <a:xfrm>
              <a:off x="4044308" y="215017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ectángulo redondeado 124"/>
            <p:cNvSpPr/>
            <p:nvPr/>
          </p:nvSpPr>
          <p:spPr>
            <a:xfrm>
              <a:off x="404430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8" name="Autoforma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39" name="Rectángulo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0" name="Rectángulo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1" name="Rectángulo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2" name="Rectángulo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3" name="Forma libre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4" name="Forma libre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5" name="Forma libre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6" name="Forma libre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7" name="Forma libre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8" name="Forma libre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9" name="Forma libre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0" name="Forma libre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1" name="Forma libre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2" name="Forma libre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3" name="Forma libre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4" name="Forma libre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5" name="Forma libre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6" name="Forma libre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7" name="Forma libre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8" name="Forma libre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9" name="Forma libre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0" name="Forma libre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1" name="Forma libre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Elipse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9" name="manecilla horaria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163" name="Forma libre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4" name="Forma libre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5" name="Forma libre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9ADC1153-2F43-486F-96A6-AB4ADCB780F8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Elipse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7" name="Elipse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8" name="Forma libre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9" name="Forma libre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0" name="Rectángulo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1" name="Rectángulo 37"/>
            <p:cNvSpPr>
              <a:spLocks noChangeArrowheads="1"/>
            </p:cNvSpPr>
            <p:nvPr/>
          </p:nvSpPr>
          <p:spPr bwMode="auto">
            <a:xfrm>
              <a:off x="2662555" y="2499116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5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74" name="Forma libre 40"/>
          <p:cNvSpPr>
            <a:spLocks noEditPoints="1"/>
          </p:cNvSpPr>
          <p:nvPr/>
        </p:nvSpPr>
        <p:spPr bwMode="auto">
          <a:xfrm>
            <a:off x="3244850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80" name="Forma libre 46"/>
          <p:cNvSpPr>
            <a:spLocks noEditPoints="1"/>
          </p:cNvSpPr>
          <p:nvPr/>
        </p:nvSpPr>
        <p:spPr bwMode="auto">
          <a:xfrm>
            <a:off x="3786188" y="3272228"/>
            <a:ext cx="46038" cy="188913"/>
          </a:xfrm>
          <a:custGeom>
            <a:avLst/>
            <a:gdLst>
              <a:gd name="T0" fmla="*/ 3 w 19"/>
              <a:gd name="T1" fmla="*/ 76 h 77"/>
              <a:gd name="T2" fmla="*/ 3 w 19"/>
              <a:gd name="T3" fmla="*/ 76 h 77"/>
              <a:gd name="T4" fmla="*/ 3 w 19"/>
              <a:gd name="T5" fmla="*/ 76 h 77"/>
              <a:gd name="T6" fmla="*/ 3 w 19"/>
              <a:gd name="T7" fmla="*/ 75 h 77"/>
              <a:gd name="T8" fmla="*/ 3 w 19"/>
              <a:gd name="T9" fmla="*/ 75 h 77"/>
              <a:gd name="T10" fmla="*/ 3 w 19"/>
              <a:gd name="T11" fmla="*/ 75 h 77"/>
              <a:gd name="T12" fmla="*/ 3 w 19"/>
              <a:gd name="T13" fmla="*/ 74 h 77"/>
              <a:gd name="T14" fmla="*/ 3 w 19"/>
              <a:gd name="T15" fmla="*/ 74 h 77"/>
              <a:gd name="T16" fmla="*/ 3 w 19"/>
              <a:gd name="T17" fmla="*/ 74 h 77"/>
              <a:gd name="T18" fmla="*/ 2 w 19"/>
              <a:gd name="T19" fmla="*/ 73 h 77"/>
              <a:gd name="T20" fmla="*/ 2 w 19"/>
              <a:gd name="T21" fmla="*/ 73 h 77"/>
              <a:gd name="T22" fmla="*/ 2 w 19"/>
              <a:gd name="T23" fmla="*/ 72 h 77"/>
              <a:gd name="T24" fmla="*/ 2 w 19"/>
              <a:gd name="T25" fmla="*/ 72 h 77"/>
              <a:gd name="T26" fmla="*/ 2 w 19"/>
              <a:gd name="T27" fmla="*/ 71 h 77"/>
              <a:gd name="T28" fmla="*/ 2 w 19"/>
              <a:gd name="T29" fmla="*/ 71 h 77"/>
              <a:gd name="T30" fmla="*/ 2 w 19"/>
              <a:gd name="T31" fmla="*/ 71 h 77"/>
              <a:gd name="T32" fmla="*/ 2 w 19"/>
              <a:gd name="T33" fmla="*/ 70 h 77"/>
              <a:gd name="T34" fmla="*/ 2 w 19"/>
              <a:gd name="T35" fmla="*/ 70 h 77"/>
              <a:gd name="T36" fmla="*/ 2 w 19"/>
              <a:gd name="T37" fmla="*/ 69 h 77"/>
              <a:gd name="T38" fmla="*/ 2 w 19"/>
              <a:gd name="T39" fmla="*/ 69 h 77"/>
              <a:gd name="T40" fmla="*/ 2 w 19"/>
              <a:gd name="T41" fmla="*/ 69 h 77"/>
              <a:gd name="T42" fmla="*/ 2 w 19"/>
              <a:gd name="T43" fmla="*/ 68 h 77"/>
              <a:gd name="T44" fmla="*/ 2 w 19"/>
              <a:gd name="T45" fmla="*/ 68 h 77"/>
              <a:gd name="T46" fmla="*/ 2 w 19"/>
              <a:gd name="T47" fmla="*/ 68 h 77"/>
              <a:gd name="T48" fmla="*/ 1 w 19"/>
              <a:gd name="T49" fmla="*/ 67 h 77"/>
              <a:gd name="T50" fmla="*/ 1 w 19"/>
              <a:gd name="T51" fmla="*/ 67 h 77"/>
              <a:gd name="T52" fmla="*/ 1 w 19"/>
              <a:gd name="T53" fmla="*/ 67 h 77"/>
              <a:gd name="T54" fmla="*/ 1 w 19"/>
              <a:gd name="T55" fmla="*/ 66 h 77"/>
              <a:gd name="T56" fmla="*/ 1 w 19"/>
              <a:gd name="T57" fmla="*/ 66 h 77"/>
              <a:gd name="T58" fmla="*/ 1 w 19"/>
              <a:gd name="T59" fmla="*/ 65 h 77"/>
              <a:gd name="T60" fmla="*/ 1 w 19"/>
              <a:gd name="T61" fmla="*/ 65 h 77"/>
              <a:gd name="T62" fmla="*/ 1 w 19"/>
              <a:gd name="T63" fmla="*/ 65 h 77"/>
              <a:gd name="T64" fmla="*/ 1 w 19"/>
              <a:gd name="T65" fmla="*/ 64 h 77"/>
              <a:gd name="T66" fmla="*/ 1 w 19"/>
              <a:gd name="T67" fmla="*/ 64 h 77"/>
              <a:gd name="T68" fmla="*/ 1 w 19"/>
              <a:gd name="T69" fmla="*/ 64 h 77"/>
              <a:gd name="T70" fmla="*/ 1 w 19"/>
              <a:gd name="T71" fmla="*/ 63 h 77"/>
              <a:gd name="T72" fmla="*/ 1 w 19"/>
              <a:gd name="T73" fmla="*/ 63 h 77"/>
              <a:gd name="T74" fmla="*/ 1 w 19"/>
              <a:gd name="T75" fmla="*/ 62 h 77"/>
              <a:gd name="T76" fmla="*/ 1 w 19"/>
              <a:gd name="T77" fmla="*/ 62 h 77"/>
              <a:gd name="T78" fmla="*/ 1 w 19"/>
              <a:gd name="T79" fmla="*/ 61 h 77"/>
              <a:gd name="T80" fmla="*/ 1 w 19"/>
              <a:gd name="T81" fmla="*/ 61 h 77"/>
              <a:gd name="T82" fmla="*/ 1 w 19"/>
              <a:gd name="T83" fmla="*/ 61 h 77"/>
              <a:gd name="T84" fmla="*/ 1 w 19"/>
              <a:gd name="T85" fmla="*/ 60 h 77"/>
              <a:gd name="T86" fmla="*/ 1 w 19"/>
              <a:gd name="T87" fmla="*/ 60 h 77"/>
              <a:gd name="T88" fmla="*/ 1 w 19"/>
              <a:gd name="T89" fmla="*/ 60 h 77"/>
              <a:gd name="T90" fmla="*/ 18 w 19"/>
              <a:gd name="T91" fmla="*/ 0 h 77"/>
              <a:gd name="T92" fmla="*/ 18 w 19"/>
              <a:gd name="T93" fmla="*/ 0 h 77"/>
              <a:gd name="T94" fmla="*/ 19 w 19"/>
              <a:gd name="T95" fmla="*/ 0 h 77"/>
              <a:gd name="T96" fmla="*/ 19 w 19"/>
              <a:gd name="T97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" h="77">
                <a:moveTo>
                  <a:pt x="3" y="77"/>
                </a:move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4"/>
                </a:moveTo>
                <a:cubicBezTo>
                  <a:pt x="3" y="74"/>
                  <a:pt x="3" y="75"/>
                  <a:pt x="3" y="75"/>
                </a:cubicBezTo>
                <a:cubicBezTo>
                  <a:pt x="3" y="75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2"/>
                </a:moveTo>
                <a:cubicBezTo>
                  <a:pt x="2" y="72"/>
                  <a:pt x="2" y="72"/>
                  <a:pt x="2" y="73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69"/>
                </a:moveTo>
                <a:cubicBezTo>
                  <a:pt x="2" y="69"/>
                  <a:pt x="2" y="70"/>
                  <a:pt x="2" y="70"/>
                </a:cubicBezTo>
                <a:cubicBezTo>
                  <a:pt x="2" y="70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8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1" y="67"/>
                </a:moveTo>
                <a:cubicBezTo>
                  <a:pt x="1" y="67"/>
                  <a:pt x="1" y="67"/>
                  <a:pt x="1" y="68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5"/>
                </a:moveTo>
                <a:cubicBezTo>
                  <a:pt x="1" y="65"/>
                  <a:pt x="1" y="66"/>
                  <a:pt x="1" y="66"/>
                </a:cubicBezTo>
                <a:cubicBezTo>
                  <a:pt x="1" y="66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4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3"/>
                </a:moveTo>
                <a:cubicBezTo>
                  <a:pt x="1" y="63"/>
                  <a:pt x="1" y="63"/>
                  <a:pt x="1" y="64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1"/>
                </a:moveTo>
                <a:cubicBezTo>
                  <a:pt x="1" y="61"/>
                  <a:pt x="1" y="62"/>
                  <a:pt x="1" y="62"/>
                </a:cubicBezTo>
                <a:cubicBezTo>
                  <a:pt x="1" y="62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0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8" y="1"/>
                </a:moveTo>
                <a:cubicBezTo>
                  <a:pt x="6" y="17"/>
                  <a:pt x="0" y="38"/>
                  <a:pt x="1" y="60"/>
                </a:cubicBezTo>
                <a:cubicBezTo>
                  <a:pt x="0" y="38"/>
                  <a:pt x="6" y="17"/>
                  <a:pt x="18" y="1"/>
                </a:cubicBezTo>
                <a:moveTo>
                  <a:pt x="18" y="0"/>
                </a:moveTo>
                <a:cubicBezTo>
                  <a:pt x="18" y="0"/>
                  <a:pt x="18" y="0"/>
                  <a:pt x="18" y="1"/>
                </a:cubicBezTo>
                <a:cubicBezTo>
                  <a:pt x="18" y="0"/>
                  <a:pt x="18" y="0"/>
                  <a:pt x="18" y="0"/>
                </a:cubicBezTo>
                <a:moveTo>
                  <a:pt x="19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FAFBB084-0936-4099-AE98-E909E5283190}"/>
              </a:ext>
            </a:extLst>
          </p:cNvPr>
          <p:cNvGrpSpPr/>
          <p:nvPr/>
        </p:nvGrpSpPr>
        <p:grpSpPr>
          <a:xfrm>
            <a:off x="3951475" y="3437374"/>
            <a:ext cx="585788" cy="700042"/>
            <a:chOff x="3951475" y="3437374"/>
            <a:chExt cx="585788" cy="700042"/>
          </a:xfrm>
        </p:grpSpPr>
        <p:sp>
          <p:nvSpPr>
            <p:cNvPr id="178" name="Forma libre 44"/>
            <p:cNvSpPr>
              <a:spLocks/>
            </p:cNvSpPr>
            <p:nvPr/>
          </p:nvSpPr>
          <p:spPr bwMode="auto">
            <a:xfrm>
              <a:off x="3951475" y="3437374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9" name="Forma libre 45"/>
            <p:cNvSpPr>
              <a:spLocks/>
            </p:cNvSpPr>
            <p:nvPr/>
          </p:nvSpPr>
          <p:spPr bwMode="auto">
            <a:xfrm>
              <a:off x="4010212" y="3492937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1" name="Forma libre 47"/>
            <p:cNvSpPr>
              <a:spLocks/>
            </p:cNvSpPr>
            <p:nvPr/>
          </p:nvSpPr>
          <p:spPr bwMode="auto">
            <a:xfrm>
              <a:off x="4014975" y="3537387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2" name="Rectángulo 48"/>
            <p:cNvSpPr>
              <a:spLocks noChangeArrowheads="1"/>
            </p:cNvSpPr>
            <p:nvPr/>
          </p:nvSpPr>
          <p:spPr bwMode="auto">
            <a:xfrm>
              <a:off x="4170550" y="3623112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3" name="Rectángulo 49"/>
            <p:cNvSpPr>
              <a:spLocks noChangeArrowheads="1"/>
            </p:cNvSpPr>
            <p:nvPr/>
          </p:nvSpPr>
          <p:spPr bwMode="auto">
            <a:xfrm>
              <a:off x="4193410" y="3540562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6" name="Forma libre 52"/>
            <p:cNvSpPr>
              <a:spLocks noEditPoints="1"/>
            </p:cNvSpPr>
            <p:nvPr/>
          </p:nvSpPr>
          <p:spPr bwMode="auto">
            <a:xfrm>
              <a:off x="3994150" y="3978666"/>
              <a:ext cx="60325" cy="158750"/>
            </a:xfrm>
            <a:custGeom>
              <a:avLst/>
              <a:gdLst>
                <a:gd name="T0" fmla="*/ 0 w 25"/>
                <a:gd name="T1" fmla="*/ 65 h 65"/>
                <a:gd name="T2" fmla="*/ 0 w 25"/>
                <a:gd name="T3" fmla="*/ 65 h 65"/>
                <a:gd name="T4" fmla="*/ 0 w 25"/>
                <a:gd name="T5" fmla="*/ 65 h 65"/>
                <a:gd name="T6" fmla="*/ 0 w 25"/>
                <a:gd name="T7" fmla="*/ 65 h 65"/>
                <a:gd name="T8" fmla="*/ 0 w 25"/>
                <a:gd name="T9" fmla="*/ 65 h 65"/>
                <a:gd name="T10" fmla="*/ 0 w 25"/>
                <a:gd name="T11" fmla="*/ 65 h 65"/>
                <a:gd name="T12" fmla="*/ 0 w 25"/>
                <a:gd name="T13" fmla="*/ 64 h 65"/>
                <a:gd name="T14" fmla="*/ 0 w 25"/>
                <a:gd name="T15" fmla="*/ 64 h 65"/>
                <a:gd name="T16" fmla="*/ 0 w 25"/>
                <a:gd name="T17" fmla="*/ 64 h 65"/>
                <a:gd name="T18" fmla="*/ 0 w 25"/>
                <a:gd name="T19" fmla="*/ 64 h 65"/>
                <a:gd name="T20" fmla="*/ 0 w 25"/>
                <a:gd name="T21" fmla="*/ 64 h 65"/>
                <a:gd name="T22" fmla="*/ 0 w 25"/>
                <a:gd name="T23" fmla="*/ 64 h 65"/>
                <a:gd name="T24" fmla="*/ 0 w 25"/>
                <a:gd name="T25" fmla="*/ 64 h 65"/>
                <a:gd name="T26" fmla="*/ 0 w 25"/>
                <a:gd name="T27" fmla="*/ 64 h 65"/>
                <a:gd name="T28" fmla="*/ 0 w 25"/>
                <a:gd name="T29" fmla="*/ 64 h 65"/>
                <a:gd name="T30" fmla="*/ 0 w 25"/>
                <a:gd name="T31" fmla="*/ 63 h 65"/>
                <a:gd name="T32" fmla="*/ 0 w 25"/>
                <a:gd name="T33" fmla="*/ 64 h 65"/>
                <a:gd name="T34" fmla="*/ 0 w 25"/>
                <a:gd name="T35" fmla="*/ 64 h 65"/>
                <a:gd name="T36" fmla="*/ 0 w 25"/>
                <a:gd name="T37" fmla="*/ 63 h 65"/>
                <a:gd name="T38" fmla="*/ 25 w 25"/>
                <a:gd name="T39" fmla="*/ 0 h 65"/>
                <a:gd name="T40" fmla="*/ 0 w 25"/>
                <a:gd name="T41" fmla="*/ 63 h 65"/>
                <a:gd name="T42" fmla="*/ 25 w 25"/>
                <a:gd name="T43" fmla="*/ 0 h 65"/>
                <a:gd name="T44" fmla="*/ 25 w 25"/>
                <a:gd name="T45" fmla="*/ 0 h 65"/>
                <a:gd name="T46" fmla="*/ 25 w 25"/>
                <a:gd name="T47" fmla="*/ 0 h 65"/>
                <a:gd name="T48" fmla="*/ 25 w 25"/>
                <a:gd name="T4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65"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3"/>
                  </a:moveTo>
                  <a:cubicBezTo>
                    <a:pt x="0" y="63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3"/>
                    <a:pt x="0" y="63"/>
                  </a:cubicBezTo>
                  <a:moveTo>
                    <a:pt x="25" y="0"/>
                  </a:moveTo>
                  <a:cubicBezTo>
                    <a:pt x="10" y="17"/>
                    <a:pt x="0" y="39"/>
                    <a:pt x="0" y="63"/>
                  </a:cubicBezTo>
                  <a:cubicBezTo>
                    <a:pt x="0" y="39"/>
                    <a:pt x="10" y="17"/>
                    <a:pt x="25" y="0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192" name="Forma libre 58"/>
          <p:cNvSpPr>
            <a:spLocks noEditPoints="1"/>
          </p:cNvSpPr>
          <p:nvPr/>
        </p:nvSpPr>
        <p:spPr bwMode="auto">
          <a:xfrm>
            <a:off x="3810000" y="4732728"/>
            <a:ext cx="44450" cy="222250"/>
          </a:xfrm>
          <a:custGeom>
            <a:avLst/>
            <a:gdLst>
              <a:gd name="T0" fmla="*/ 7 w 18"/>
              <a:gd name="T1" fmla="*/ 91 h 91"/>
              <a:gd name="T2" fmla="*/ 7 w 18"/>
              <a:gd name="T3" fmla="*/ 91 h 91"/>
              <a:gd name="T4" fmla="*/ 7 w 18"/>
              <a:gd name="T5" fmla="*/ 91 h 91"/>
              <a:gd name="T6" fmla="*/ 7 w 18"/>
              <a:gd name="T7" fmla="*/ 91 h 91"/>
              <a:gd name="T8" fmla="*/ 7 w 18"/>
              <a:gd name="T9" fmla="*/ 91 h 91"/>
              <a:gd name="T10" fmla="*/ 7 w 18"/>
              <a:gd name="T11" fmla="*/ 91 h 91"/>
              <a:gd name="T12" fmla="*/ 7 w 18"/>
              <a:gd name="T13" fmla="*/ 91 h 91"/>
              <a:gd name="T14" fmla="*/ 7 w 18"/>
              <a:gd name="T15" fmla="*/ 91 h 91"/>
              <a:gd name="T16" fmla="*/ 7 w 18"/>
              <a:gd name="T17" fmla="*/ 91 h 91"/>
              <a:gd name="T18" fmla="*/ 7 w 18"/>
              <a:gd name="T19" fmla="*/ 91 h 91"/>
              <a:gd name="T20" fmla="*/ 7 w 18"/>
              <a:gd name="T21" fmla="*/ 91 h 91"/>
              <a:gd name="T22" fmla="*/ 7 w 18"/>
              <a:gd name="T23" fmla="*/ 91 h 91"/>
              <a:gd name="T24" fmla="*/ 6 w 18"/>
              <a:gd name="T25" fmla="*/ 90 h 91"/>
              <a:gd name="T26" fmla="*/ 7 w 18"/>
              <a:gd name="T27" fmla="*/ 91 h 91"/>
              <a:gd name="T28" fmla="*/ 6 w 18"/>
              <a:gd name="T29" fmla="*/ 90 h 91"/>
              <a:gd name="T30" fmla="*/ 0 w 18"/>
              <a:gd name="T31" fmla="*/ 57 h 91"/>
              <a:gd name="T32" fmla="*/ 6 w 18"/>
              <a:gd name="T33" fmla="*/ 90 h 91"/>
              <a:gd name="T34" fmla="*/ 0 w 18"/>
              <a:gd name="T35" fmla="*/ 57 h 91"/>
              <a:gd name="T36" fmla="*/ 0 w 18"/>
              <a:gd name="T37" fmla="*/ 57 h 91"/>
              <a:gd name="T38" fmla="*/ 0 w 18"/>
              <a:gd name="T39" fmla="*/ 57 h 91"/>
              <a:gd name="T40" fmla="*/ 0 w 18"/>
              <a:gd name="T41" fmla="*/ 57 h 91"/>
              <a:gd name="T42" fmla="*/ 0 w 18"/>
              <a:gd name="T43" fmla="*/ 57 h 91"/>
              <a:gd name="T44" fmla="*/ 0 w 18"/>
              <a:gd name="T45" fmla="*/ 57 h 91"/>
              <a:gd name="T46" fmla="*/ 0 w 18"/>
              <a:gd name="T47" fmla="*/ 57 h 91"/>
              <a:gd name="T48" fmla="*/ 0 w 18"/>
              <a:gd name="T49" fmla="*/ 56 h 91"/>
              <a:gd name="T50" fmla="*/ 0 w 18"/>
              <a:gd name="T51" fmla="*/ 57 h 91"/>
              <a:gd name="T52" fmla="*/ 0 w 18"/>
              <a:gd name="T53" fmla="*/ 56 h 91"/>
              <a:gd name="T54" fmla="*/ 0 w 18"/>
              <a:gd name="T55" fmla="*/ 56 h 91"/>
              <a:gd name="T56" fmla="*/ 0 w 18"/>
              <a:gd name="T57" fmla="*/ 56 h 91"/>
              <a:gd name="T58" fmla="*/ 0 w 18"/>
              <a:gd name="T59" fmla="*/ 56 h 91"/>
              <a:gd name="T60" fmla="*/ 0 w 18"/>
              <a:gd name="T61" fmla="*/ 56 h 91"/>
              <a:gd name="T62" fmla="*/ 0 w 18"/>
              <a:gd name="T63" fmla="*/ 56 h 91"/>
              <a:gd name="T64" fmla="*/ 0 w 18"/>
              <a:gd name="T65" fmla="*/ 56 h 91"/>
              <a:gd name="T66" fmla="*/ 0 w 18"/>
              <a:gd name="T67" fmla="*/ 56 h 91"/>
              <a:gd name="T68" fmla="*/ 0 w 18"/>
              <a:gd name="T69" fmla="*/ 56 h 91"/>
              <a:gd name="T70" fmla="*/ 0 w 18"/>
              <a:gd name="T71" fmla="*/ 56 h 91"/>
              <a:gd name="T72" fmla="*/ 0 w 18"/>
              <a:gd name="T73" fmla="*/ 55 h 91"/>
              <a:gd name="T74" fmla="*/ 0 w 18"/>
              <a:gd name="T75" fmla="*/ 56 h 91"/>
              <a:gd name="T76" fmla="*/ 0 w 18"/>
              <a:gd name="T77" fmla="*/ 56 h 91"/>
              <a:gd name="T78" fmla="*/ 0 w 18"/>
              <a:gd name="T79" fmla="*/ 55 h 91"/>
              <a:gd name="T80" fmla="*/ 18 w 18"/>
              <a:gd name="T81" fmla="*/ 0 h 91"/>
              <a:gd name="T82" fmla="*/ 0 w 18"/>
              <a:gd name="T83" fmla="*/ 55 h 91"/>
              <a:gd name="T84" fmla="*/ 18 w 18"/>
              <a:gd name="T85" fmla="*/ 0 h 91"/>
              <a:gd name="T86" fmla="*/ 18 w 18"/>
              <a:gd name="T87" fmla="*/ 0 h 91"/>
              <a:gd name="T88" fmla="*/ 18 w 18"/>
              <a:gd name="T89" fmla="*/ 0 h 91"/>
              <a:gd name="T90" fmla="*/ 18 w 18"/>
              <a:gd name="T91" fmla="*/ 0 h 91"/>
              <a:gd name="T92" fmla="*/ 18 w 18"/>
              <a:gd name="T93" fmla="*/ 0 h 91"/>
              <a:gd name="T94" fmla="*/ 18 w 18"/>
              <a:gd name="T95" fmla="*/ 0 h 91"/>
              <a:gd name="T96" fmla="*/ 18 w 18"/>
              <a:gd name="T97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" h="91"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6" y="90"/>
                </a:moveTo>
                <a:cubicBezTo>
                  <a:pt x="6" y="90"/>
                  <a:pt x="6" y="90"/>
                  <a:pt x="7" y="91"/>
                </a:cubicBezTo>
                <a:cubicBezTo>
                  <a:pt x="6" y="90"/>
                  <a:pt x="6" y="90"/>
                  <a:pt x="6" y="90"/>
                </a:cubicBezTo>
                <a:moveTo>
                  <a:pt x="0" y="57"/>
                </a:moveTo>
                <a:cubicBezTo>
                  <a:pt x="0" y="69"/>
                  <a:pt x="2" y="80"/>
                  <a:pt x="6" y="90"/>
                </a:cubicBezTo>
                <a:cubicBezTo>
                  <a:pt x="2" y="80"/>
                  <a:pt x="0" y="69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6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5"/>
                </a:moveTo>
                <a:cubicBezTo>
                  <a:pt x="0" y="55"/>
                  <a:pt x="0" y="55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5"/>
                  <a:pt x="0" y="55"/>
                  <a:pt x="0" y="55"/>
                </a:cubicBezTo>
                <a:moveTo>
                  <a:pt x="18" y="0"/>
                </a:moveTo>
                <a:cubicBezTo>
                  <a:pt x="7" y="15"/>
                  <a:pt x="0" y="35"/>
                  <a:pt x="0" y="55"/>
                </a:cubicBezTo>
                <a:cubicBezTo>
                  <a:pt x="0" y="35"/>
                  <a:pt x="7" y="15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9904C281-CCA8-4FD4-A293-FE67ED6D76E0}"/>
              </a:ext>
            </a:extLst>
          </p:cNvPr>
          <p:cNvGrpSpPr/>
          <p:nvPr/>
        </p:nvGrpSpPr>
        <p:grpSpPr>
          <a:xfrm>
            <a:off x="3281363" y="5157861"/>
            <a:ext cx="629286" cy="577850"/>
            <a:chOff x="3281363" y="5157861"/>
            <a:chExt cx="629286" cy="577850"/>
          </a:xfrm>
        </p:grpSpPr>
        <p:sp>
          <p:nvSpPr>
            <p:cNvPr id="196" name="Forma libre 62"/>
            <p:cNvSpPr>
              <a:spLocks/>
            </p:cNvSpPr>
            <p:nvPr/>
          </p:nvSpPr>
          <p:spPr bwMode="auto">
            <a:xfrm>
              <a:off x="3332799" y="5157861"/>
              <a:ext cx="577850" cy="577850"/>
            </a:xfrm>
            <a:custGeom>
              <a:avLst/>
              <a:gdLst>
                <a:gd name="T0" fmla="*/ 122 w 236"/>
                <a:gd name="T1" fmla="*/ 234 h 236"/>
                <a:gd name="T2" fmla="*/ 234 w 236"/>
                <a:gd name="T3" fmla="*/ 114 h 236"/>
                <a:gd name="T4" fmla="*/ 114 w 236"/>
                <a:gd name="T5" fmla="*/ 2 h 236"/>
                <a:gd name="T6" fmla="*/ 2 w 236"/>
                <a:gd name="T7" fmla="*/ 122 h 236"/>
                <a:gd name="T8" fmla="*/ 122 w 236"/>
                <a:gd name="T9" fmla="*/ 2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6">
                  <a:moveTo>
                    <a:pt x="122" y="234"/>
                  </a:moveTo>
                  <a:cubicBezTo>
                    <a:pt x="186" y="231"/>
                    <a:pt x="236" y="178"/>
                    <a:pt x="234" y="114"/>
                  </a:cubicBezTo>
                  <a:cubicBezTo>
                    <a:pt x="232" y="50"/>
                    <a:pt x="178" y="0"/>
                    <a:pt x="114" y="2"/>
                  </a:cubicBezTo>
                  <a:cubicBezTo>
                    <a:pt x="50" y="4"/>
                    <a:pt x="0" y="58"/>
                    <a:pt x="2" y="122"/>
                  </a:cubicBezTo>
                  <a:cubicBezTo>
                    <a:pt x="4" y="186"/>
                    <a:pt x="58" y="236"/>
                    <a:pt x="122" y="23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7" name="Forma libre 63"/>
            <p:cNvSpPr>
              <a:spLocks/>
            </p:cNvSpPr>
            <p:nvPr/>
          </p:nvSpPr>
          <p:spPr bwMode="auto">
            <a:xfrm>
              <a:off x="3389949" y="5215011"/>
              <a:ext cx="465138" cy="463550"/>
            </a:xfrm>
            <a:custGeom>
              <a:avLst/>
              <a:gdLst>
                <a:gd name="T0" fmla="*/ 98 w 190"/>
                <a:gd name="T1" fmla="*/ 188 h 190"/>
                <a:gd name="T2" fmla="*/ 188 w 190"/>
                <a:gd name="T3" fmla="*/ 91 h 190"/>
                <a:gd name="T4" fmla="*/ 92 w 190"/>
                <a:gd name="T5" fmla="*/ 1 h 190"/>
                <a:gd name="T6" fmla="*/ 1 w 190"/>
                <a:gd name="T7" fmla="*/ 98 h 190"/>
                <a:gd name="T8" fmla="*/ 98 w 190"/>
                <a:gd name="T9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0">
                  <a:moveTo>
                    <a:pt x="98" y="188"/>
                  </a:moveTo>
                  <a:cubicBezTo>
                    <a:pt x="150" y="186"/>
                    <a:pt x="190" y="143"/>
                    <a:pt x="188" y="91"/>
                  </a:cubicBezTo>
                  <a:cubicBezTo>
                    <a:pt x="186" y="40"/>
                    <a:pt x="143" y="0"/>
                    <a:pt x="92" y="1"/>
                  </a:cubicBezTo>
                  <a:cubicBezTo>
                    <a:pt x="40" y="3"/>
                    <a:pt x="0" y="47"/>
                    <a:pt x="1" y="98"/>
                  </a:cubicBezTo>
                  <a:cubicBezTo>
                    <a:pt x="3" y="149"/>
                    <a:pt x="47" y="190"/>
                    <a:pt x="98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8" name="Forma libre 64"/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9" name="Forma libre 65"/>
            <p:cNvSpPr>
              <a:spLocks/>
            </p:cNvSpPr>
            <p:nvPr/>
          </p:nvSpPr>
          <p:spPr bwMode="auto">
            <a:xfrm>
              <a:off x="3391537" y="5248349"/>
              <a:ext cx="201613" cy="425450"/>
            </a:xfrm>
            <a:custGeom>
              <a:avLst/>
              <a:gdLst>
                <a:gd name="T0" fmla="*/ 7 w 82"/>
                <a:gd name="T1" fmla="*/ 46 h 174"/>
                <a:gd name="T2" fmla="*/ 7 w 82"/>
                <a:gd name="T3" fmla="*/ 46 h 174"/>
                <a:gd name="T4" fmla="*/ 7 w 82"/>
                <a:gd name="T5" fmla="*/ 46 h 174"/>
                <a:gd name="T6" fmla="*/ 7 w 82"/>
                <a:gd name="T7" fmla="*/ 46 h 174"/>
                <a:gd name="T8" fmla="*/ 0 w 82"/>
                <a:gd name="T9" fmla="*/ 84 h 174"/>
                <a:gd name="T10" fmla="*/ 0 w 82"/>
                <a:gd name="T11" fmla="*/ 84 h 174"/>
                <a:gd name="T12" fmla="*/ 0 w 82"/>
                <a:gd name="T13" fmla="*/ 84 h 174"/>
                <a:gd name="T14" fmla="*/ 0 w 82"/>
                <a:gd name="T15" fmla="*/ 85 h 174"/>
                <a:gd name="T16" fmla="*/ 0 w 82"/>
                <a:gd name="T17" fmla="*/ 85 h 174"/>
                <a:gd name="T18" fmla="*/ 0 w 82"/>
                <a:gd name="T19" fmla="*/ 85 h 174"/>
                <a:gd name="T20" fmla="*/ 0 w 82"/>
                <a:gd name="T21" fmla="*/ 85 h 174"/>
                <a:gd name="T22" fmla="*/ 0 w 82"/>
                <a:gd name="T23" fmla="*/ 86 h 174"/>
                <a:gd name="T24" fmla="*/ 0 w 82"/>
                <a:gd name="T25" fmla="*/ 86 h 174"/>
                <a:gd name="T26" fmla="*/ 0 w 82"/>
                <a:gd name="T27" fmla="*/ 86 h 174"/>
                <a:gd name="T28" fmla="*/ 0 w 82"/>
                <a:gd name="T29" fmla="*/ 86 h 174"/>
                <a:gd name="T30" fmla="*/ 3 w 82"/>
                <a:gd name="T31" fmla="*/ 102 h 174"/>
                <a:gd name="T32" fmla="*/ 3 w 82"/>
                <a:gd name="T33" fmla="*/ 102 h 174"/>
                <a:gd name="T34" fmla="*/ 3 w 82"/>
                <a:gd name="T35" fmla="*/ 103 h 174"/>
                <a:gd name="T36" fmla="*/ 3 w 82"/>
                <a:gd name="T37" fmla="*/ 103 h 174"/>
                <a:gd name="T38" fmla="*/ 3 w 82"/>
                <a:gd name="T39" fmla="*/ 103 h 174"/>
                <a:gd name="T40" fmla="*/ 3 w 82"/>
                <a:gd name="T41" fmla="*/ 105 h 174"/>
                <a:gd name="T42" fmla="*/ 4 w 82"/>
                <a:gd name="T43" fmla="*/ 105 h 174"/>
                <a:gd name="T44" fmla="*/ 4 w 82"/>
                <a:gd name="T45" fmla="*/ 105 h 174"/>
                <a:gd name="T46" fmla="*/ 4 w 82"/>
                <a:gd name="T47" fmla="*/ 106 h 174"/>
                <a:gd name="T48" fmla="*/ 4 w 82"/>
                <a:gd name="T49" fmla="*/ 106 h 174"/>
                <a:gd name="T50" fmla="*/ 4 w 82"/>
                <a:gd name="T51" fmla="*/ 106 h 174"/>
                <a:gd name="T52" fmla="*/ 4 w 82"/>
                <a:gd name="T53" fmla="*/ 106 h 174"/>
                <a:gd name="T54" fmla="*/ 4 w 82"/>
                <a:gd name="T55" fmla="*/ 107 h 174"/>
                <a:gd name="T56" fmla="*/ 4 w 82"/>
                <a:gd name="T57" fmla="*/ 108 h 174"/>
                <a:gd name="T58" fmla="*/ 4 w 82"/>
                <a:gd name="T59" fmla="*/ 108 h 174"/>
                <a:gd name="T60" fmla="*/ 5 w 82"/>
                <a:gd name="T61" fmla="*/ 109 h 174"/>
                <a:gd name="T62" fmla="*/ 5 w 82"/>
                <a:gd name="T63" fmla="*/ 109 h 174"/>
                <a:gd name="T64" fmla="*/ 5 w 82"/>
                <a:gd name="T65" fmla="*/ 109 h 174"/>
                <a:gd name="T66" fmla="*/ 5 w 82"/>
                <a:gd name="T67" fmla="*/ 109 h 174"/>
                <a:gd name="T68" fmla="*/ 5 w 82"/>
                <a:gd name="T69" fmla="*/ 110 h 174"/>
                <a:gd name="T70" fmla="*/ 5 w 82"/>
                <a:gd name="T71" fmla="*/ 110 h 174"/>
                <a:gd name="T72" fmla="*/ 5 w 82"/>
                <a:gd name="T73" fmla="*/ 111 h 174"/>
                <a:gd name="T74" fmla="*/ 5 w 82"/>
                <a:gd name="T75" fmla="*/ 111 h 174"/>
                <a:gd name="T76" fmla="*/ 6 w 82"/>
                <a:gd name="T77" fmla="*/ 112 h 174"/>
                <a:gd name="T78" fmla="*/ 6 w 82"/>
                <a:gd name="T79" fmla="*/ 112 h 174"/>
                <a:gd name="T80" fmla="*/ 6 w 82"/>
                <a:gd name="T81" fmla="*/ 112 h 174"/>
                <a:gd name="T82" fmla="*/ 6 w 82"/>
                <a:gd name="T83" fmla="*/ 112 h 174"/>
                <a:gd name="T84" fmla="*/ 6 w 82"/>
                <a:gd name="T85" fmla="*/ 112 h 174"/>
                <a:gd name="T86" fmla="*/ 6 w 82"/>
                <a:gd name="T87" fmla="*/ 113 h 174"/>
                <a:gd name="T88" fmla="*/ 7 w 82"/>
                <a:gd name="T89" fmla="*/ 114 h 174"/>
                <a:gd name="T90" fmla="*/ 7 w 82"/>
                <a:gd name="T91" fmla="*/ 115 h 174"/>
                <a:gd name="T92" fmla="*/ 7 w 82"/>
                <a:gd name="T93" fmla="*/ 115 h 174"/>
                <a:gd name="T94" fmla="*/ 7 w 82"/>
                <a:gd name="T95" fmla="*/ 115 h 174"/>
                <a:gd name="T96" fmla="*/ 49 w 82"/>
                <a:gd name="T97" fmla="*/ 153 h 174"/>
                <a:gd name="T98" fmla="*/ 16 w 82"/>
                <a:gd name="T99" fmla="*/ 79 h 174"/>
                <a:gd name="T100" fmla="*/ 28 w 82"/>
                <a:gd name="T101" fmla="*/ 25 h 174"/>
                <a:gd name="T102" fmla="*/ 46 w 82"/>
                <a:gd name="T10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174">
                  <a:moveTo>
                    <a:pt x="46" y="0"/>
                  </a:moveTo>
                  <a:cubicBezTo>
                    <a:pt x="29" y="11"/>
                    <a:pt x="15" y="27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2" y="58"/>
                    <a:pt x="0" y="70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92"/>
                    <a:pt x="2" y="97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4"/>
                    <a:pt x="3" y="104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7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5" y="10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6" y="111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19" y="146"/>
                    <a:pt x="48" y="169"/>
                    <a:pt x="82" y="174"/>
                  </a:cubicBezTo>
                  <a:cubicBezTo>
                    <a:pt x="70" y="169"/>
                    <a:pt x="59" y="162"/>
                    <a:pt x="49" y="153"/>
                  </a:cubicBezTo>
                  <a:cubicBezTo>
                    <a:pt x="36" y="140"/>
                    <a:pt x="26" y="125"/>
                    <a:pt x="21" y="107"/>
                  </a:cubicBezTo>
                  <a:cubicBezTo>
                    <a:pt x="19" y="98"/>
                    <a:pt x="17" y="89"/>
                    <a:pt x="16" y="79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59"/>
                    <a:pt x="19" y="41"/>
                    <a:pt x="28" y="25"/>
                  </a:cubicBezTo>
                  <a:cubicBezTo>
                    <a:pt x="34" y="17"/>
                    <a:pt x="39" y="10"/>
                    <a:pt x="44" y="3"/>
                  </a:cubicBezTo>
                  <a:cubicBezTo>
                    <a:pt x="45" y="2"/>
                    <a:pt x="46" y="1"/>
                    <a:pt x="46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0" name="Rectángulo 66"/>
            <p:cNvSpPr>
              <a:spLocks noChangeArrowheads="1"/>
            </p:cNvSpPr>
            <p:nvPr/>
          </p:nvSpPr>
          <p:spPr bwMode="auto">
            <a:xfrm>
              <a:off x="3551874" y="5343599"/>
              <a:ext cx="138113" cy="19685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1" name="Rectángulo 67"/>
            <p:cNvSpPr>
              <a:spLocks noChangeArrowheads="1"/>
            </p:cNvSpPr>
            <p:nvPr/>
          </p:nvSpPr>
          <p:spPr bwMode="auto">
            <a:xfrm>
              <a:off x="3557907" y="5254699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04" name="Forma libre 70"/>
          <p:cNvSpPr>
            <a:spLocks noEditPoints="1"/>
          </p:cNvSpPr>
          <p:nvPr/>
        </p:nvSpPr>
        <p:spPr bwMode="auto">
          <a:xfrm>
            <a:off x="1763713" y="2859478"/>
            <a:ext cx="1588" cy="55563"/>
          </a:xfrm>
          <a:custGeom>
            <a:avLst/>
            <a:gdLst>
              <a:gd name="T0" fmla="*/ 1 w 1"/>
              <a:gd name="T1" fmla="*/ 23 h 23"/>
              <a:gd name="T2" fmla="*/ 1 w 1"/>
              <a:gd name="T3" fmla="*/ 22 h 23"/>
              <a:gd name="T4" fmla="*/ 1 w 1"/>
              <a:gd name="T5" fmla="*/ 22 h 23"/>
              <a:gd name="T6" fmla="*/ 1 w 1"/>
              <a:gd name="T7" fmla="*/ 21 h 23"/>
              <a:gd name="T8" fmla="*/ 1 w 1"/>
              <a:gd name="T9" fmla="*/ 20 h 23"/>
              <a:gd name="T10" fmla="*/ 1 w 1"/>
              <a:gd name="T11" fmla="*/ 20 h 23"/>
              <a:gd name="T12" fmla="*/ 0 w 1"/>
              <a:gd name="T13" fmla="*/ 20 h 23"/>
              <a:gd name="T14" fmla="*/ 0 w 1"/>
              <a:gd name="T15" fmla="*/ 19 h 23"/>
              <a:gd name="T16" fmla="*/ 0 w 1"/>
              <a:gd name="T17" fmla="*/ 19 h 23"/>
              <a:gd name="T18" fmla="*/ 0 w 1"/>
              <a:gd name="T19" fmla="*/ 18 h 23"/>
              <a:gd name="T20" fmla="*/ 0 w 1"/>
              <a:gd name="T21" fmla="*/ 18 h 23"/>
              <a:gd name="T22" fmla="*/ 0 w 1"/>
              <a:gd name="T23" fmla="*/ 18 h 23"/>
              <a:gd name="T24" fmla="*/ 0 w 1"/>
              <a:gd name="T25" fmla="*/ 17 h 23"/>
              <a:gd name="T26" fmla="*/ 0 w 1"/>
              <a:gd name="T27" fmla="*/ 17 h 23"/>
              <a:gd name="T28" fmla="*/ 0 w 1"/>
              <a:gd name="T29" fmla="*/ 17 h 23"/>
              <a:gd name="T30" fmla="*/ 0 w 1"/>
              <a:gd name="T31" fmla="*/ 16 h 23"/>
              <a:gd name="T32" fmla="*/ 0 w 1"/>
              <a:gd name="T33" fmla="*/ 16 h 23"/>
              <a:gd name="T34" fmla="*/ 0 w 1"/>
              <a:gd name="T35" fmla="*/ 15 h 23"/>
              <a:gd name="T36" fmla="*/ 0 w 1"/>
              <a:gd name="T37" fmla="*/ 15 h 23"/>
              <a:gd name="T38" fmla="*/ 0 w 1"/>
              <a:gd name="T39" fmla="*/ 15 h 23"/>
              <a:gd name="T40" fmla="*/ 0 w 1"/>
              <a:gd name="T41" fmla="*/ 14 h 23"/>
              <a:gd name="T42" fmla="*/ 0 w 1"/>
              <a:gd name="T43" fmla="*/ 14 h 23"/>
              <a:gd name="T44" fmla="*/ 0 w 1"/>
              <a:gd name="T45" fmla="*/ 13 h 23"/>
              <a:gd name="T46" fmla="*/ 0 w 1"/>
              <a:gd name="T47" fmla="*/ 13 h 23"/>
              <a:gd name="T48" fmla="*/ 0 w 1"/>
              <a:gd name="T49" fmla="*/ 12 h 23"/>
              <a:gd name="T50" fmla="*/ 0 w 1"/>
              <a:gd name="T51" fmla="*/ 12 h 23"/>
              <a:gd name="T52" fmla="*/ 0 w 1"/>
              <a:gd name="T53" fmla="*/ 12 h 23"/>
              <a:gd name="T54" fmla="*/ 0 w 1"/>
              <a:gd name="T55" fmla="*/ 11 h 23"/>
              <a:gd name="T56" fmla="*/ 0 w 1"/>
              <a:gd name="T57" fmla="*/ 11 h 23"/>
              <a:gd name="T58" fmla="*/ 0 w 1"/>
              <a:gd name="T59" fmla="*/ 11 h 23"/>
              <a:gd name="T60" fmla="*/ 0 w 1"/>
              <a:gd name="T61" fmla="*/ 10 h 23"/>
              <a:gd name="T62" fmla="*/ 0 w 1"/>
              <a:gd name="T63" fmla="*/ 10 h 23"/>
              <a:gd name="T64" fmla="*/ 0 w 1"/>
              <a:gd name="T65" fmla="*/ 9 h 23"/>
              <a:gd name="T66" fmla="*/ 0 w 1"/>
              <a:gd name="T67" fmla="*/ 9 h 23"/>
              <a:gd name="T68" fmla="*/ 0 w 1"/>
              <a:gd name="T69" fmla="*/ 9 h 23"/>
              <a:gd name="T70" fmla="*/ 0 w 1"/>
              <a:gd name="T71" fmla="*/ 8 h 23"/>
              <a:gd name="T72" fmla="*/ 0 w 1"/>
              <a:gd name="T73" fmla="*/ 8 h 23"/>
              <a:gd name="T74" fmla="*/ 0 w 1"/>
              <a:gd name="T75" fmla="*/ 8 h 23"/>
              <a:gd name="T76" fmla="*/ 0 w 1"/>
              <a:gd name="T77" fmla="*/ 7 h 23"/>
              <a:gd name="T78" fmla="*/ 0 w 1"/>
              <a:gd name="T79" fmla="*/ 6 h 23"/>
              <a:gd name="T80" fmla="*/ 0 w 1"/>
              <a:gd name="T81" fmla="*/ 6 h 23"/>
              <a:gd name="T82" fmla="*/ 0 w 1"/>
              <a:gd name="T83" fmla="*/ 6 h 23"/>
              <a:gd name="T84" fmla="*/ 0 w 1"/>
              <a:gd name="T85" fmla="*/ 5 h 23"/>
              <a:gd name="T86" fmla="*/ 0 w 1"/>
              <a:gd name="T87" fmla="*/ 5 h 23"/>
              <a:gd name="T88" fmla="*/ 0 w 1"/>
              <a:gd name="T89" fmla="*/ 5 h 23"/>
              <a:gd name="T90" fmla="*/ 0 w 1"/>
              <a:gd name="T91" fmla="*/ 4 h 23"/>
              <a:gd name="T92" fmla="*/ 0 w 1"/>
              <a:gd name="T93" fmla="*/ 4 h 23"/>
              <a:gd name="T94" fmla="*/ 0 w 1"/>
              <a:gd name="T95" fmla="*/ 3 h 23"/>
              <a:gd name="T96" fmla="*/ 0 w 1"/>
              <a:gd name="T97" fmla="*/ 3 h 23"/>
              <a:gd name="T98" fmla="*/ 0 w 1"/>
              <a:gd name="T99" fmla="*/ 3 h 23"/>
              <a:gd name="T100" fmla="*/ 0 w 1"/>
              <a:gd name="T101" fmla="*/ 2 h 23"/>
              <a:gd name="T102" fmla="*/ 0 w 1"/>
              <a:gd name="T103" fmla="*/ 1 h 23"/>
              <a:gd name="T104" fmla="*/ 0 w 1"/>
              <a:gd name="T105" fmla="*/ 1 h 23"/>
              <a:gd name="T106" fmla="*/ 0 w 1"/>
              <a:gd name="T107" fmla="*/ 1 h 23"/>
              <a:gd name="T108" fmla="*/ 0 w 1"/>
              <a:gd name="T109" fmla="*/ 0 h 23"/>
              <a:gd name="T110" fmla="*/ 0 w 1"/>
              <a:gd name="T1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" h="23"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6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0"/>
                  <a:pt x="0" y="10"/>
                  <a:pt x="0" y="11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10"/>
                  <a:pt x="0" y="10"/>
                </a:cubicBezTo>
                <a:cubicBezTo>
                  <a:pt x="0" y="10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8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7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12" name="Forma libre 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16" name="Forma libre 82"/>
          <p:cNvSpPr>
            <a:spLocks noEditPoints="1"/>
          </p:cNvSpPr>
          <p:nvPr/>
        </p:nvSpPr>
        <p:spPr bwMode="auto">
          <a:xfrm>
            <a:off x="1217613" y="4827978"/>
            <a:ext cx="17463" cy="123825"/>
          </a:xfrm>
          <a:custGeom>
            <a:avLst/>
            <a:gdLst>
              <a:gd name="T0" fmla="*/ 7 w 7"/>
              <a:gd name="T1" fmla="*/ 51 h 51"/>
              <a:gd name="T2" fmla="*/ 7 w 7"/>
              <a:gd name="T3" fmla="*/ 50 h 51"/>
              <a:gd name="T4" fmla="*/ 7 w 7"/>
              <a:gd name="T5" fmla="*/ 50 h 51"/>
              <a:gd name="T6" fmla="*/ 7 w 7"/>
              <a:gd name="T7" fmla="*/ 50 h 51"/>
              <a:gd name="T8" fmla="*/ 7 w 7"/>
              <a:gd name="T9" fmla="*/ 49 h 51"/>
              <a:gd name="T10" fmla="*/ 0 w 7"/>
              <a:gd name="T11" fmla="*/ 16 h 51"/>
              <a:gd name="T12" fmla="*/ 0 w 7"/>
              <a:gd name="T13" fmla="*/ 16 h 51"/>
              <a:gd name="T14" fmla="*/ 0 w 7"/>
              <a:gd name="T15" fmla="*/ 16 h 51"/>
              <a:gd name="T16" fmla="*/ 0 w 7"/>
              <a:gd name="T17" fmla="*/ 16 h 51"/>
              <a:gd name="T18" fmla="*/ 0 w 7"/>
              <a:gd name="T19" fmla="*/ 15 h 51"/>
              <a:gd name="T20" fmla="*/ 0 w 7"/>
              <a:gd name="T21" fmla="*/ 15 h 51"/>
              <a:gd name="T22" fmla="*/ 0 w 7"/>
              <a:gd name="T23" fmla="*/ 15 h 51"/>
              <a:gd name="T24" fmla="*/ 0 w 7"/>
              <a:gd name="T25" fmla="*/ 14 h 51"/>
              <a:gd name="T26" fmla="*/ 0 w 7"/>
              <a:gd name="T27" fmla="*/ 14 h 51"/>
              <a:gd name="T28" fmla="*/ 0 w 7"/>
              <a:gd name="T29" fmla="*/ 14 h 51"/>
              <a:gd name="T30" fmla="*/ 0 w 7"/>
              <a:gd name="T31" fmla="*/ 14 h 51"/>
              <a:gd name="T32" fmla="*/ 0 w 7"/>
              <a:gd name="T33" fmla="*/ 13 h 51"/>
              <a:gd name="T34" fmla="*/ 0 w 7"/>
              <a:gd name="T35" fmla="*/ 13 h 51"/>
              <a:gd name="T36" fmla="*/ 0 w 7"/>
              <a:gd name="T37" fmla="*/ 13 h 51"/>
              <a:gd name="T38" fmla="*/ 0 w 7"/>
              <a:gd name="T39" fmla="*/ 12 h 51"/>
              <a:gd name="T40" fmla="*/ 0 w 7"/>
              <a:gd name="T41" fmla="*/ 12 h 51"/>
              <a:gd name="T42" fmla="*/ 0 w 7"/>
              <a:gd name="T43" fmla="*/ 12 h 51"/>
              <a:gd name="T44" fmla="*/ 0 w 7"/>
              <a:gd name="T45" fmla="*/ 12 h 51"/>
              <a:gd name="T46" fmla="*/ 0 w 7"/>
              <a:gd name="T47" fmla="*/ 11 h 51"/>
              <a:gd name="T48" fmla="*/ 0 w 7"/>
              <a:gd name="T49" fmla="*/ 11 h 51"/>
              <a:gd name="T50" fmla="*/ 0 w 7"/>
              <a:gd name="T51" fmla="*/ 11 h 51"/>
              <a:gd name="T52" fmla="*/ 0 w 7"/>
              <a:gd name="T53" fmla="*/ 10 h 51"/>
              <a:gd name="T54" fmla="*/ 0 w 7"/>
              <a:gd name="T55" fmla="*/ 10 h 51"/>
              <a:gd name="T56" fmla="*/ 0 w 7"/>
              <a:gd name="T57" fmla="*/ 10 h 51"/>
              <a:gd name="T58" fmla="*/ 0 w 7"/>
              <a:gd name="T59" fmla="*/ 9 h 51"/>
              <a:gd name="T60" fmla="*/ 0 w 7"/>
              <a:gd name="T61" fmla="*/ 9 h 51"/>
              <a:gd name="T62" fmla="*/ 0 w 7"/>
              <a:gd name="T63" fmla="*/ 9 h 51"/>
              <a:gd name="T64" fmla="*/ 0 w 7"/>
              <a:gd name="T65" fmla="*/ 9 h 51"/>
              <a:gd name="T66" fmla="*/ 0 w 7"/>
              <a:gd name="T67" fmla="*/ 8 h 51"/>
              <a:gd name="T68" fmla="*/ 0 w 7"/>
              <a:gd name="T69" fmla="*/ 8 h 51"/>
              <a:gd name="T70" fmla="*/ 0 w 7"/>
              <a:gd name="T71" fmla="*/ 8 h 51"/>
              <a:gd name="T72" fmla="*/ 0 w 7"/>
              <a:gd name="T73" fmla="*/ 7 h 51"/>
              <a:gd name="T74" fmla="*/ 0 w 7"/>
              <a:gd name="T75" fmla="*/ 7 h 51"/>
              <a:gd name="T76" fmla="*/ 0 w 7"/>
              <a:gd name="T77" fmla="*/ 7 h 51"/>
              <a:gd name="T78" fmla="*/ 0 w 7"/>
              <a:gd name="T79" fmla="*/ 6 h 51"/>
              <a:gd name="T80" fmla="*/ 0 w 7"/>
              <a:gd name="T81" fmla="*/ 6 h 51"/>
              <a:gd name="T82" fmla="*/ 0 w 7"/>
              <a:gd name="T83" fmla="*/ 6 h 51"/>
              <a:gd name="T84" fmla="*/ 0 w 7"/>
              <a:gd name="T85" fmla="*/ 6 h 51"/>
              <a:gd name="T86" fmla="*/ 0 w 7"/>
              <a:gd name="T87" fmla="*/ 5 h 51"/>
              <a:gd name="T88" fmla="*/ 1 w 7"/>
              <a:gd name="T89" fmla="*/ 5 h 51"/>
              <a:gd name="T90" fmla="*/ 1 w 7"/>
              <a:gd name="T91" fmla="*/ 5 h 51"/>
              <a:gd name="T92" fmla="*/ 1 w 7"/>
              <a:gd name="T93" fmla="*/ 4 h 51"/>
              <a:gd name="T94" fmla="*/ 1 w 7"/>
              <a:gd name="T95" fmla="*/ 4 h 51"/>
              <a:gd name="T96" fmla="*/ 1 w 7"/>
              <a:gd name="T97" fmla="*/ 3 h 51"/>
              <a:gd name="T98" fmla="*/ 1 w 7"/>
              <a:gd name="T99" fmla="*/ 3 h 51"/>
              <a:gd name="T100" fmla="*/ 1 w 7"/>
              <a:gd name="T101" fmla="*/ 3 h 51"/>
              <a:gd name="T102" fmla="*/ 1 w 7"/>
              <a:gd name="T103" fmla="*/ 3 h 51"/>
              <a:gd name="T104" fmla="*/ 1 w 7"/>
              <a:gd name="T105" fmla="*/ 2 h 51"/>
              <a:gd name="T106" fmla="*/ 1 w 7"/>
              <a:gd name="T107" fmla="*/ 1 h 51"/>
              <a:gd name="T108" fmla="*/ 1 w 7"/>
              <a:gd name="T109" fmla="*/ 1 h 51"/>
              <a:gd name="T110" fmla="*/ 1 w 7"/>
              <a:gd name="T111" fmla="*/ 1 h 51"/>
              <a:gd name="T112" fmla="*/ 1 w 7"/>
              <a:gd name="T113" fmla="*/ 0 h 51"/>
              <a:gd name="T114" fmla="*/ 1 w 7"/>
              <a:gd name="T115" fmla="*/ 0 h 51"/>
              <a:gd name="T116" fmla="*/ 1 w 7"/>
              <a:gd name="T1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" h="51">
                <a:moveTo>
                  <a:pt x="7" y="51"/>
                </a:moveTo>
                <a:cubicBezTo>
                  <a:pt x="7" y="51"/>
                  <a:pt x="7" y="51"/>
                  <a:pt x="7" y="51"/>
                </a:cubicBezTo>
                <a:cubicBezTo>
                  <a:pt x="7" y="51"/>
                  <a:pt x="7" y="51"/>
                  <a:pt x="7" y="51"/>
                </a:cubicBezTo>
                <a:moveTo>
                  <a:pt x="7" y="50"/>
                </a:move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7" y="50"/>
                  <a:pt x="7" y="50"/>
                </a:cubicBezTo>
                <a:moveTo>
                  <a:pt x="7" y="50"/>
                </a:move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7" y="50"/>
                  <a:pt x="7" y="50"/>
                </a:cubicBezTo>
                <a:moveTo>
                  <a:pt x="7" y="50"/>
                </a:move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7" y="50"/>
                  <a:pt x="7" y="50"/>
                </a:cubicBezTo>
                <a:moveTo>
                  <a:pt x="7" y="49"/>
                </a:moveTo>
                <a:cubicBezTo>
                  <a:pt x="7" y="49"/>
                  <a:pt x="7" y="50"/>
                  <a:pt x="7" y="50"/>
                </a:cubicBezTo>
                <a:cubicBezTo>
                  <a:pt x="7" y="50"/>
                  <a:pt x="7" y="49"/>
                  <a:pt x="7" y="49"/>
                </a:cubicBezTo>
                <a:moveTo>
                  <a:pt x="0" y="16"/>
                </a:moveTo>
                <a:cubicBezTo>
                  <a:pt x="0" y="28"/>
                  <a:pt x="2" y="39"/>
                  <a:pt x="6" y="49"/>
                </a:cubicBezTo>
                <a:cubicBezTo>
                  <a:pt x="2" y="39"/>
                  <a:pt x="0" y="28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1"/>
                  <a:pt x="0" y="11"/>
                  <a:pt x="0" y="12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1" y="5"/>
                </a:move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moveTo>
                  <a:pt x="1" y="5"/>
                </a:move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24" name="Forma libre 90"/>
          <p:cNvSpPr>
            <a:spLocks noEditPoints="1"/>
          </p:cNvSpPr>
          <p:nvPr/>
        </p:nvSpPr>
        <p:spPr bwMode="auto">
          <a:xfrm>
            <a:off x="2555875" y="5548703"/>
            <a:ext cx="9525" cy="127000"/>
          </a:xfrm>
          <a:custGeom>
            <a:avLst/>
            <a:gdLst>
              <a:gd name="T0" fmla="*/ 3 w 4"/>
              <a:gd name="T1" fmla="*/ 52 h 52"/>
              <a:gd name="T2" fmla="*/ 3 w 4"/>
              <a:gd name="T3" fmla="*/ 52 h 52"/>
              <a:gd name="T4" fmla="*/ 3 w 4"/>
              <a:gd name="T5" fmla="*/ 52 h 52"/>
              <a:gd name="T6" fmla="*/ 3 w 4"/>
              <a:gd name="T7" fmla="*/ 51 h 52"/>
              <a:gd name="T8" fmla="*/ 2 w 4"/>
              <a:gd name="T9" fmla="*/ 51 h 52"/>
              <a:gd name="T10" fmla="*/ 2 w 4"/>
              <a:gd name="T11" fmla="*/ 51 h 52"/>
              <a:gd name="T12" fmla="*/ 2 w 4"/>
              <a:gd name="T13" fmla="*/ 51 h 52"/>
              <a:gd name="T14" fmla="*/ 2 w 4"/>
              <a:gd name="T15" fmla="*/ 50 h 52"/>
              <a:gd name="T16" fmla="*/ 2 w 4"/>
              <a:gd name="T17" fmla="*/ 50 h 52"/>
              <a:gd name="T18" fmla="*/ 2 w 4"/>
              <a:gd name="T19" fmla="*/ 50 h 52"/>
              <a:gd name="T20" fmla="*/ 2 w 4"/>
              <a:gd name="T21" fmla="*/ 49 h 52"/>
              <a:gd name="T22" fmla="*/ 2 w 4"/>
              <a:gd name="T23" fmla="*/ 49 h 52"/>
              <a:gd name="T24" fmla="*/ 2 w 4"/>
              <a:gd name="T25" fmla="*/ 49 h 52"/>
              <a:gd name="T26" fmla="*/ 2 w 4"/>
              <a:gd name="T27" fmla="*/ 49 h 52"/>
              <a:gd name="T28" fmla="*/ 2 w 4"/>
              <a:gd name="T29" fmla="*/ 49 h 52"/>
              <a:gd name="T30" fmla="*/ 2 w 4"/>
              <a:gd name="T31" fmla="*/ 49 h 52"/>
              <a:gd name="T32" fmla="*/ 2 w 4"/>
              <a:gd name="T33" fmla="*/ 48 h 52"/>
              <a:gd name="T34" fmla="*/ 2 w 4"/>
              <a:gd name="T35" fmla="*/ 48 h 52"/>
              <a:gd name="T36" fmla="*/ 2 w 4"/>
              <a:gd name="T37" fmla="*/ 48 h 52"/>
              <a:gd name="T38" fmla="*/ 0 w 4"/>
              <a:gd name="T39" fmla="*/ 35 h 52"/>
              <a:gd name="T40" fmla="*/ 0 w 4"/>
              <a:gd name="T41" fmla="*/ 35 h 52"/>
              <a:gd name="T42" fmla="*/ 0 w 4"/>
              <a:gd name="T43" fmla="*/ 35 h 52"/>
              <a:gd name="T44" fmla="*/ 0 w 4"/>
              <a:gd name="T45" fmla="*/ 33 h 52"/>
              <a:gd name="T46" fmla="*/ 0 w 4"/>
              <a:gd name="T47" fmla="*/ 33 h 52"/>
              <a:gd name="T48" fmla="*/ 0 w 4"/>
              <a:gd name="T49" fmla="*/ 33 h 52"/>
              <a:gd name="T50" fmla="*/ 0 w 4"/>
              <a:gd name="T51" fmla="*/ 32 h 52"/>
              <a:gd name="T52" fmla="*/ 0 w 4"/>
              <a:gd name="T53" fmla="*/ 32 h 52"/>
              <a:gd name="T54" fmla="*/ 0 w 4"/>
              <a:gd name="T55" fmla="*/ 32 h 52"/>
              <a:gd name="T56" fmla="*/ 0 w 4"/>
              <a:gd name="T57" fmla="*/ 32 h 52"/>
              <a:gd name="T58" fmla="*/ 0 w 4"/>
              <a:gd name="T59" fmla="*/ 32 h 52"/>
              <a:gd name="T60" fmla="*/ 0 w 4"/>
              <a:gd name="T61" fmla="*/ 32 h 52"/>
              <a:gd name="T62" fmla="*/ 0 w 4"/>
              <a:gd name="T63" fmla="*/ 31 h 52"/>
              <a:gd name="T64" fmla="*/ 0 w 4"/>
              <a:gd name="T65" fmla="*/ 31 h 52"/>
              <a:gd name="T66" fmla="*/ 0 w 4"/>
              <a:gd name="T67" fmla="*/ 30 h 52"/>
              <a:gd name="T68" fmla="*/ 0 w 4"/>
              <a:gd name="T69" fmla="*/ 30 h 52"/>
              <a:gd name="T70" fmla="*/ 0 w 4"/>
              <a:gd name="T71" fmla="*/ 30 h 52"/>
              <a:gd name="T72" fmla="*/ 0 w 4"/>
              <a:gd name="T73" fmla="*/ 30 h 52"/>
              <a:gd name="T74" fmla="*/ 0 w 4"/>
              <a:gd name="T75" fmla="*/ 29 h 52"/>
              <a:gd name="T76" fmla="*/ 0 w 4"/>
              <a:gd name="T77" fmla="*/ 29 h 52"/>
              <a:gd name="T78" fmla="*/ 0 w 4"/>
              <a:gd name="T79" fmla="*/ 29 h 52"/>
              <a:gd name="T80" fmla="*/ 0 w 4"/>
              <a:gd name="T81" fmla="*/ 29 h 52"/>
              <a:gd name="T82" fmla="*/ 0 w 4"/>
              <a:gd name="T83" fmla="*/ 29 h 52"/>
              <a:gd name="T84" fmla="*/ 0 w 4"/>
              <a:gd name="T85" fmla="*/ 29 h 52"/>
              <a:gd name="T86" fmla="*/ 0 w 4"/>
              <a:gd name="T87" fmla="*/ 28 h 52"/>
              <a:gd name="T88" fmla="*/ 0 w 4"/>
              <a:gd name="T89" fmla="*/ 28 h 52"/>
              <a:gd name="T90" fmla="*/ 4 w 4"/>
              <a:gd name="T91" fmla="*/ 1 h 52"/>
              <a:gd name="T92" fmla="*/ 4 w 4"/>
              <a:gd name="T93" fmla="*/ 1 h 52"/>
              <a:gd name="T94" fmla="*/ 4 w 4"/>
              <a:gd name="T95" fmla="*/ 1 h 52"/>
              <a:gd name="T96" fmla="*/ 4 w 4"/>
              <a:gd name="T97" fmla="*/ 1 h 52"/>
              <a:gd name="T98" fmla="*/ 4 w 4"/>
              <a:gd name="T99" fmla="*/ 1 h 52"/>
              <a:gd name="T100" fmla="*/ 4 w 4"/>
              <a:gd name="T101" fmla="*/ 1 h 52"/>
              <a:gd name="T102" fmla="*/ 4 w 4"/>
              <a:gd name="T103" fmla="*/ 0 h 52"/>
              <a:gd name="T104" fmla="*/ 4 w 4"/>
              <a:gd name="T105" fmla="*/ 0 h 52"/>
              <a:gd name="T106" fmla="*/ 4 w 4"/>
              <a:gd name="T107" fmla="*/ 0 h 52"/>
              <a:gd name="T108" fmla="*/ 4 w 4"/>
              <a:gd name="T109" fmla="*/ 0 h 52"/>
              <a:gd name="T110" fmla="*/ 4 w 4"/>
              <a:gd name="T111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" h="52">
                <a:moveTo>
                  <a:pt x="3" y="52"/>
                </a:moveTo>
                <a:cubicBezTo>
                  <a:pt x="3" y="52"/>
                  <a:pt x="3" y="52"/>
                  <a:pt x="3" y="52"/>
                </a:cubicBezTo>
                <a:cubicBezTo>
                  <a:pt x="3" y="52"/>
                  <a:pt x="3" y="52"/>
                  <a:pt x="3" y="52"/>
                </a:cubicBezTo>
                <a:moveTo>
                  <a:pt x="3" y="52"/>
                </a:moveTo>
                <a:cubicBezTo>
                  <a:pt x="3" y="52"/>
                  <a:pt x="3" y="52"/>
                  <a:pt x="3" y="52"/>
                </a:cubicBezTo>
                <a:cubicBezTo>
                  <a:pt x="3" y="52"/>
                  <a:pt x="3" y="52"/>
                  <a:pt x="3" y="52"/>
                </a:cubicBezTo>
                <a:moveTo>
                  <a:pt x="3" y="51"/>
                </a:moveTo>
                <a:cubicBezTo>
                  <a:pt x="3" y="51"/>
                  <a:pt x="3" y="51"/>
                  <a:pt x="3" y="51"/>
                </a:cubicBezTo>
                <a:cubicBezTo>
                  <a:pt x="3" y="51"/>
                  <a:pt x="3" y="51"/>
                  <a:pt x="3" y="51"/>
                </a:cubicBezTo>
                <a:moveTo>
                  <a:pt x="2" y="51"/>
                </a:moveTo>
                <a:cubicBezTo>
                  <a:pt x="2" y="51"/>
                  <a:pt x="2" y="51"/>
                  <a:pt x="2" y="51"/>
                </a:cubicBezTo>
                <a:cubicBezTo>
                  <a:pt x="2" y="51"/>
                  <a:pt x="2" y="51"/>
                  <a:pt x="2" y="51"/>
                </a:cubicBezTo>
                <a:moveTo>
                  <a:pt x="2" y="51"/>
                </a:moveTo>
                <a:cubicBezTo>
                  <a:pt x="2" y="51"/>
                  <a:pt x="2" y="51"/>
                  <a:pt x="2" y="51"/>
                </a:cubicBezTo>
                <a:cubicBezTo>
                  <a:pt x="2" y="51"/>
                  <a:pt x="2" y="51"/>
                  <a:pt x="2" y="51"/>
                </a:cubicBezTo>
                <a:moveTo>
                  <a:pt x="2" y="50"/>
                </a:moveTo>
                <a:cubicBezTo>
                  <a:pt x="2" y="50"/>
                  <a:pt x="2" y="51"/>
                  <a:pt x="2" y="51"/>
                </a:cubicBezTo>
                <a:cubicBezTo>
                  <a:pt x="2" y="51"/>
                  <a:pt x="2" y="50"/>
                  <a:pt x="2" y="50"/>
                </a:cubicBezTo>
                <a:moveTo>
                  <a:pt x="2" y="50"/>
                </a:move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50"/>
                </a:cubicBezTo>
                <a:moveTo>
                  <a:pt x="2" y="49"/>
                </a:move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49"/>
                </a:cubicBezTo>
                <a:moveTo>
                  <a:pt x="2" y="49"/>
                </a:move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moveTo>
                  <a:pt x="2" y="49"/>
                </a:move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moveTo>
                  <a:pt x="2" y="49"/>
                </a:move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moveTo>
                  <a:pt x="2" y="48"/>
                </a:moveTo>
                <a:cubicBezTo>
                  <a:pt x="2" y="48"/>
                  <a:pt x="2" y="49"/>
                  <a:pt x="2" y="49"/>
                </a:cubicBezTo>
                <a:cubicBezTo>
                  <a:pt x="2" y="49"/>
                  <a:pt x="2" y="48"/>
                  <a:pt x="2" y="48"/>
                </a:cubicBezTo>
                <a:moveTo>
                  <a:pt x="2" y="48"/>
                </a:moveTo>
                <a:cubicBezTo>
                  <a:pt x="2" y="48"/>
                  <a:pt x="2" y="48"/>
                  <a:pt x="2" y="48"/>
                </a:cubicBezTo>
                <a:cubicBezTo>
                  <a:pt x="2" y="48"/>
                  <a:pt x="2" y="48"/>
                  <a:pt x="2" y="48"/>
                </a:cubicBezTo>
                <a:moveTo>
                  <a:pt x="0" y="35"/>
                </a:moveTo>
                <a:cubicBezTo>
                  <a:pt x="0" y="40"/>
                  <a:pt x="1" y="44"/>
                  <a:pt x="2" y="48"/>
                </a:cubicBezTo>
                <a:cubicBezTo>
                  <a:pt x="1" y="44"/>
                  <a:pt x="0" y="40"/>
                  <a:pt x="0" y="35"/>
                </a:cubicBezTo>
                <a:moveTo>
                  <a:pt x="0" y="33"/>
                </a:moveTo>
                <a:cubicBezTo>
                  <a:pt x="0" y="34"/>
                  <a:pt x="0" y="35"/>
                  <a:pt x="0" y="35"/>
                </a:cubicBezTo>
                <a:cubicBezTo>
                  <a:pt x="0" y="35"/>
                  <a:pt x="0" y="34"/>
                  <a:pt x="0" y="33"/>
                </a:cubicBezTo>
                <a:moveTo>
                  <a:pt x="0" y="33"/>
                </a:move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moveTo>
                  <a:pt x="0" y="33"/>
                </a:move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moveTo>
                  <a:pt x="0" y="32"/>
                </a:moveTo>
                <a:cubicBezTo>
                  <a:pt x="0" y="32"/>
                  <a:pt x="0" y="33"/>
                  <a:pt x="0" y="33"/>
                </a:cubicBezTo>
                <a:cubicBezTo>
                  <a:pt x="0" y="33"/>
                  <a:pt x="0" y="32"/>
                  <a:pt x="0" y="32"/>
                </a:cubicBezTo>
                <a:moveTo>
                  <a:pt x="0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moveTo>
                  <a:pt x="0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moveTo>
                  <a:pt x="0" y="31"/>
                </a:moveTo>
                <a:cubicBezTo>
                  <a:pt x="0" y="31"/>
                  <a:pt x="0" y="31"/>
                  <a:pt x="0" y="32"/>
                </a:cubicBezTo>
                <a:cubicBezTo>
                  <a:pt x="0" y="31"/>
                  <a:pt x="0" y="31"/>
                  <a:pt x="0" y="31"/>
                </a:cubicBezTo>
                <a:moveTo>
                  <a:pt x="0" y="31"/>
                </a:moveTo>
                <a:cubicBezTo>
                  <a:pt x="0" y="31"/>
                  <a:pt x="0" y="31"/>
                  <a:pt x="0" y="31"/>
                </a:cubicBezTo>
                <a:cubicBezTo>
                  <a:pt x="0" y="31"/>
                  <a:pt x="0" y="31"/>
                  <a:pt x="0" y="31"/>
                </a:cubicBezTo>
                <a:moveTo>
                  <a:pt x="0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0" y="30"/>
                </a:cubicBezTo>
                <a:moveTo>
                  <a:pt x="0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0" y="30"/>
                </a:cubicBezTo>
                <a:moveTo>
                  <a:pt x="0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0" y="30"/>
                </a:cubicBezTo>
                <a:moveTo>
                  <a:pt x="0" y="29"/>
                </a:moveTo>
                <a:cubicBezTo>
                  <a:pt x="0" y="29"/>
                  <a:pt x="0" y="30"/>
                  <a:pt x="0" y="30"/>
                </a:cubicBezTo>
                <a:cubicBezTo>
                  <a:pt x="0" y="30"/>
                  <a:pt x="0" y="29"/>
                  <a:pt x="0" y="29"/>
                </a:cubicBezTo>
                <a:moveTo>
                  <a:pt x="0" y="29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moveTo>
                  <a:pt x="0" y="29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moveTo>
                  <a:pt x="0" y="28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8"/>
                </a:cubicBezTo>
                <a:moveTo>
                  <a:pt x="0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moveTo>
                  <a:pt x="4" y="1"/>
                </a:moveTo>
                <a:cubicBezTo>
                  <a:pt x="1" y="10"/>
                  <a:pt x="0" y="19"/>
                  <a:pt x="0" y="28"/>
                </a:cubicBezTo>
                <a:cubicBezTo>
                  <a:pt x="0" y="19"/>
                  <a:pt x="1" y="10"/>
                  <a:pt x="4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0"/>
                </a:moveTo>
                <a:cubicBezTo>
                  <a:pt x="4" y="0"/>
                  <a:pt x="4" y="1"/>
                  <a:pt x="4" y="1"/>
                </a:cubicBezTo>
                <a:cubicBezTo>
                  <a:pt x="4" y="1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18D2C52C-52FC-4FC3-B1F3-CE6A5B70BDB0}"/>
              </a:ext>
            </a:extLst>
          </p:cNvPr>
          <p:cNvGrpSpPr/>
          <p:nvPr/>
        </p:nvGrpSpPr>
        <p:grpSpPr>
          <a:xfrm>
            <a:off x="931754" y="3389703"/>
            <a:ext cx="571500" cy="622533"/>
            <a:chOff x="931754" y="3389703"/>
            <a:chExt cx="571500" cy="622533"/>
          </a:xfrm>
        </p:grpSpPr>
        <p:sp>
          <p:nvSpPr>
            <p:cNvPr id="202" name="Forma libre 68"/>
            <p:cNvSpPr>
              <a:spLocks/>
            </p:cNvSpPr>
            <p:nvPr/>
          </p:nvSpPr>
          <p:spPr bwMode="auto">
            <a:xfrm>
              <a:off x="931754" y="3439148"/>
              <a:ext cx="571500" cy="573088"/>
            </a:xfrm>
            <a:custGeom>
              <a:avLst/>
              <a:gdLst>
                <a:gd name="T0" fmla="*/ 116 w 234"/>
                <a:gd name="T1" fmla="*/ 1 h 234"/>
                <a:gd name="T2" fmla="*/ 233 w 234"/>
                <a:gd name="T3" fmla="*/ 115 h 234"/>
                <a:gd name="T4" fmla="*/ 119 w 234"/>
                <a:gd name="T5" fmla="*/ 233 h 234"/>
                <a:gd name="T6" fmla="*/ 1 w 234"/>
                <a:gd name="T7" fmla="*/ 118 h 234"/>
                <a:gd name="T8" fmla="*/ 116 w 234"/>
                <a:gd name="T9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6" y="1"/>
                  </a:moveTo>
                  <a:cubicBezTo>
                    <a:pt x="179" y="0"/>
                    <a:pt x="232" y="51"/>
                    <a:pt x="233" y="115"/>
                  </a:cubicBezTo>
                  <a:cubicBezTo>
                    <a:pt x="234" y="179"/>
                    <a:pt x="183" y="232"/>
                    <a:pt x="119" y="233"/>
                  </a:cubicBezTo>
                  <a:cubicBezTo>
                    <a:pt x="55" y="234"/>
                    <a:pt x="2" y="182"/>
                    <a:pt x="1" y="118"/>
                  </a:cubicBezTo>
                  <a:cubicBezTo>
                    <a:pt x="0" y="54"/>
                    <a:pt x="52" y="1"/>
                    <a:pt x="116" y="1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3" name="Forma libre 69"/>
            <p:cNvSpPr>
              <a:spLocks/>
            </p:cNvSpPr>
            <p:nvPr/>
          </p:nvSpPr>
          <p:spPr bwMode="auto">
            <a:xfrm>
              <a:off x="987317" y="3493123"/>
              <a:ext cx="461963" cy="461963"/>
            </a:xfrm>
            <a:custGeom>
              <a:avLst/>
              <a:gdLst>
                <a:gd name="T0" fmla="*/ 93 w 189"/>
                <a:gd name="T1" fmla="*/ 1 h 189"/>
                <a:gd name="T2" fmla="*/ 188 w 189"/>
                <a:gd name="T3" fmla="*/ 93 h 189"/>
                <a:gd name="T4" fmla="*/ 96 w 189"/>
                <a:gd name="T5" fmla="*/ 188 h 189"/>
                <a:gd name="T6" fmla="*/ 1 w 189"/>
                <a:gd name="T7" fmla="*/ 96 h 189"/>
                <a:gd name="T8" fmla="*/ 93 w 189"/>
                <a:gd name="T9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89">
                  <a:moveTo>
                    <a:pt x="93" y="1"/>
                  </a:moveTo>
                  <a:cubicBezTo>
                    <a:pt x="144" y="0"/>
                    <a:pt x="187" y="42"/>
                    <a:pt x="188" y="93"/>
                  </a:cubicBezTo>
                  <a:cubicBezTo>
                    <a:pt x="189" y="145"/>
                    <a:pt x="147" y="187"/>
                    <a:pt x="96" y="188"/>
                  </a:cubicBezTo>
                  <a:cubicBezTo>
                    <a:pt x="44" y="189"/>
                    <a:pt x="2" y="147"/>
                    <a:pt x="1" y="96"/>
                  </a:cubicBezTo>
                  <a:cubicBezTo>
                    <a:pt x="0" y="44"/>
                    <a:pt x="41" y="2"/>
                    <a:pt x="93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5" name="Forma libre 71"/>
            <p:cNvSpPr>
              <a:spLocks/>
            </p:cNvSpPr>
            <p:nvPr/>
          </p:nvSpPr>
          <p:spPr bwMode="auto">
            <a:xfrm>
              <a:off x="990492" y="3497885"/>
              <a:ext cx="187325" cy="428625"/>
            </a:xfrm>
            <a:custGeom>
              <a:avLst/>
              <a:gdLst>
                <a:gd name="T0" fmla="*/ 0 w 77"/>
                <a:gd name="T1" fmla="*/ 84 h 175"/>
                <a:gd name="T2" fmla="*/ 0 w 77"/>
                <a:gd name="T3" fmla="*/ 85 h 175"/>
                <a:gd name="T4" fmla="*/ 0 w 77"/>
                <a:gd name="T5" fmla="*/ 85 h 175"/>
                <a:gd name="T6" fmla="*/ 0 w 77"/>
                <a:gd name="T7" fmla="*/ 85 h 175"/>
                <a:gd name="T8" fmla="*/ 0 w 77"/>
                <a:gd name="T9" fmla="*/ 86 h 175"/>
                <a:gd name="T10" fmla="*/ 0 w 77"/>
                <a:gd name="T11" fmla="*/ 87 h 175"/>
                <a:gd name="T12" fmla="*/ 0 w 77"/>
                <a:gd name="T13" fmla="*/ 87 h 175"/>
                <a:gd name="T14" fmla="*/ 0 w 77"/>
                <a:gd name="T15" fmla="*/ 87 h 175"/>
                <a:gd name="T16" fmla="*/ 0 w 77"/>
                <a:gd name="T17" fmla="*/ 88 h 175"/>
                <a:gd name="T18" fmla="*/ 0 w 77"/>
                <a:gd name="T19" fmla="*/ 88 h 175"/>
                <a:gd name="T20" fmla="*/ 0 w 77"/>
                <a:gd name="T21" fmla="*/ 89 h 175"/>
                <a:gd name="T22" fmla="*/ 0 w 77"/>
                <a:gd name="T23" fmla="*/ 89 h 175"/>
                <a:gd name="T24" fmla="*/ 0 w 77"/>
                <a:gd name="T25" fmla="*/ 90 h 175"/>
                <a:gd name="T26" fmla="*/ 0 w 77"/>
                <a:gd name="T27" fmla="*/ 90 h 175"/>
                <a:gd name="T28" fmla="*/ 0 w 77"/>
                <a:gd name="T29" fmla="*/ 91 h 175"/>
                <a:gd name="T30" fmla="*/ 0 w 77"/>
                <a:gd name="T31" fmla="*/ 91 h 175"/>
                <a:gd name="T32" fmla="*/ 0 w 77"/>
                <a:gd name="T33" fmla="*/ 92 h 175"/>
                <a:gd name="T34" fmla="*/ 0 w 77"/>
                <a:gd name="T35" fmla="*/ 92 h 175"/>
                <a:gd name="T36" fmla="*/ 0 w 77"/>
                <a:gd name="T37" fmla="*/ 92 h 175"/>
                <a:gd name="T38" fmla="*/ 0 w 77"/>
                <a:gd name="T39" fmla="*/ 93 h 175"/>
                <a:gd name="T40" fmla="*/ 0 w 77"/>
                <a:gd name="T41" fmla="*/ 93 h 175"/>
                <a:gd name="T42" fmla="*/ 0 w 77"/>
                <a:gd name="T43" fmla="*/ 94 h 175"/>
                <a:gd name="T44" fmla="*/ 0 w 77"/>
                <a:gd name="T45" fmla="*/ 94 h 175"/>
                <a:gd name="T46" fmla="*/ 0 w 77"/>
                <a:gd name="T47" fmla="*/ 95 h 175"/>
                <a:gd name="T48" fmla="*/ 0 w 77"/>
                <a:gd name="T49" fmla="*/ 95 h 175"/>
                <a:gd name="T50" fmla="*/ 0 w 77"/>
                <a:gd name="T51" fmla="*/ 95 h 175"/>
                <a:gd name="T52" fmla="*/ 0 w 77"/>
                <a:gd name="T53" fmla="*/ 96 h 175"/>
                <a:gd name="T54" fmla="*/ 0 w 77"/>
                <a:gd name="T55" fmla="*/ 96 h 175"/>
                <a:gd name="T56" fmla="*/ 0 w 77"/>
                <a:gd name="T57" fmla="*/ 97 h 175"/>
                <a:gd name="T58" fmla="*/ 0 w 77"/>
                <a:gd name="T59" fmla="*/ 97 h 175"/>
                <a:gd name="T60" fmla="*/ 0 w 77"/>
                <a:gd name="T61" fmla="*/ 98 h 175"/>
                <a:gd name="T62" fmla="*/ 0 w 77"/>
                <a:gd name="T63" fmla="*/ 98 h 175"/>
                <a:gd name="T64" fmla="*/ 0 w 77"/>
                <a:gd name="T65" fmla="*/ 98 h 175"/>
                <a:gd name="T66" fmla="*/ 0 w 77"/>
                <a:gd name="T67" fmla="*/ 99 h 175"/>
                <a:gd name="T68" fmla="*/ 0 w 77"/>
                <a:gd name="T69" fmla="*/ 99 h 175"/>
                <a:gd name="T70" fmla="*/ 0 w 77"/>
                <a:gd name="T71" fmla="*/ 100 h 175"/>
                <a:gd name="T72" fmla="*/ 0 w 77"/>
                <a:gd name="T73" fmla="*/ 100 h 175"/>
                <a:gd name="T74" fmla="*/ 0 w 77"/>
                <a:gd name="T75" fmla="*/ 101 h 175"/>
                <a:gd name="T76" fmla="*/ 0 w 77"/>
                <a:gd name="T77" fmla="*/ 101 h 175"/>
                <a:gd name="T78" fmla="*/ 0 w 77"/>
                <a:gd name="T79" fmla="*/ 102 h 175"/>
                <a:gd name="T80" fmla="*/ 0 w 77"/>
                <a:gd name="T81" fmla="*/ 102 h 175"/>
                <a:gd name="T82" fmla="*/ 0 w 77"/>
                <a:gd name="T83" fmla="*/ 102 h 175"/>
                <a:gd name="T84" fmla="*/ 0 w 77"/>
                <a:gd name="T85" fmla="*/ 103 h 175"/>
                <a:gd name="T86" fmla="*/ 0 w 77"/>
                <a:gd name="T87" fmla="*/ 103 h 175"/>
                <a:gd name="T88" fmla="*/ 1 w 77"/>
                <a:gd name="T89" fmla="*/ 104 h 175"/>
                <a:gd name="T90" fmla="*/ 1 w 77"/>
                <a:gd name="T91" fmla="*/ 104 h 175"/>
                <a:gd name="T92" fmla="*/ 1 w 77"/>
                <a:gd name="T93" fmla="*/ 105 h 175"/>
                <a:gd name="T94" fmla="*/ 1 w 77"/>
                <a:gd name="T95" fmla="*/ 105 h 175"/>
                <a:gd name="T96" fmla="*/ 1 w 77"/>
                <a:gd name="T97" fmla="*/ 106 h 175"/>
                <a:gd name="T98" fmla="*/ 1 w 77"/>
                <a:gd name="T99" fmla="*/ 107 h 175"/>
                <a:gd name="T100" fmla="*/ 50 w 77"/>
                <a:gd name="T101" fmla="*/ 175 h 175"/>
                <a:gd name="T102" fmla="*/ 16 w 77"/>
                <a:gd name="T103" fmla="*/ 99 h 175"/>
                <a:gd name="T104" fmla="*/ 45 w 77"/>
                <a:gd name="T10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175">
                  <a:moveTo>
                    <a:pt x="77" y="0"/>
                  </a:moveTo>
                  <a:cubicBezTo>
                    <a:pt x="36" y="8"/>
                    <a:pt x="4" y="42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6" y="137"/>
                    <a:pt x="24" y="162"/>
                    <a:pt x="50" y="175"/>
                  </a:cubicBezTo>
                  <a:cubicBezTo>
                    <a:pt x="49" y="175"/>
                    <a:pt x="48" y="174"/>
                    <a:pt x="48" y="173"/>
                  </a:cubicBezTo>
                  <a:cubicBezTo>
                    <a:pt x="42" y="166"/>
                    <a:pt x="36" y="159"/>
                    <a:pt x="31" y="152"/>
                  </a:cubicBezTo>
                  <a:cubicBezTo>
                    <a:pt x="21" y="136"/>
                    <a:pt x="16" y="118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7" y="88"/>
                    <a:pt x="18" y="79"/>
                    <a:pt x="19" y="70"/>
                  </a:cubicBezTo>
                  <a:cubicBezTo>
                    <a:pt x="24" y="52"/>
                    <a:pt x="32" y="36"/>
                    <a:pt x="45" y="23"/>
                  </a:cubicBezTo>
                  <a:cubicBezTo>
                    <a:pt x="54" y="13"/>
                    <a:pt x="65" y="6"/>
                    <a:pt x="77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8" name="Forma libre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8" name="Rectángulo 94"/>
            <p:cNvSpPr>
              <a:spLocks noChangeArrowheads="1"/>
            </p:cNvSpPr>
            <p:nvPr/>
          </p:nvSpPr>
          <p:spPr bwMode="auto">
            <a:xfrm>
              <a:off x="1093679" y="3655048"/>
              <a:ext cx="255588" cy="150813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9" name="Rectángulo 95"/>
            <p:cNvSpPr>
              <a:spLocks noChangeArrowheads="1"/>
            </p:cNvSpPr>
            <p:nvPr/>
          </p:nvSpPr>
          <p:spPr bwMode="auto">
            <a:xfrm>
              <a:off x="1122893" y="3520744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4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B54EFDBC-7861-49C1-81C9-9A16A96B193B}"/>
              </a:ext>
            </a:extLst>
          </p:cNvPr>
          <p:cNvGrpSpPr/>
          <p:nvPr/>
        </p:nvGrpSpPr>
        <p:grpSpPr>
          <a:xfrm>
            <a:off x="1496945" y="5157861"/>
            <a:ext cx="569913" cy="568325"/>
            <a:chOff x="1496945" y="5157861"/>
            <a:chExt cx="569913" cy="568325"/>
          </a:xfrm>
        </p:grpSpPr>
        <p:sp>
          <p:nvSpPr>
            <p:cNvPr id="214" name="Forma libre 80"/>
            <p:cNvSpPr>
              <a:spLocks/>
            </p:cNvSpPr>
            <p:nvPr/>
          </p:nvSpPr>
          <p:spPr bwMode="auto">
            <a:xfrm>
              <a:off x="1496945" y="5157861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5" name="Forma libre 81"/>
            <p:cNvSpPr>
              <a:spLocks/>
            </p:cNvSpPr>
            <p:nvPr/>
          </p:nvSpPr>
          <p:spPr bwMode="auto">
            <a:xfrm>
              <a:off x="1552508" y="5215011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7" name="Forma libre 83"/>
            <p:cNvSpPr>
              <a:spLocks/>
            </p:cNvSpPr>
            <p:nvPr/>
          </p:nvSpPr>
          <p:spPr bwMode="auto">
            <a:xfrm>
              <a:off x="1552508" y="5216599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0" name="Forma libre 86"/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4" name="Rectángulo 100"/>
            <p:cNvSpPr>
              <a:spLocks noChangeArrowheads="1"/>
            </p:cNvSpPr>
            <p:nvPr/>
          </p:nvSpPr>
          <p:spPr bwMode="auto">
            <a:xfrm>
              <a:off x="1711258" y="5337249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5" name="Rectángulo 101"/>
            <p:cNvSpPr>
              <a:spLocks noChangeArrowheads="1"/>
            </p:cNvSpPr>
            <p:nvPr/>
          </p:nvSpPr>
          <p:spPr bwMode="auto">
            <a:xfrm>
              <a:off x="1685858" y="5238824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3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41" name="Elipse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2" name="Elipse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3" name="Forma libre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4" name="Forma libre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5" name="Forma libre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6" name="Forma libre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7" name="Forma libre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8" name="Forma libre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9" name="Forma libre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0" name="Forma libre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1" name="Forma libre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97" name="Cuadro de texto 96">
            <a:extLst>
              <a:ext uri="{FF2B5EF4-FFF2-40B4-BE49-F238E27FC236}">
                <a16:creationId xmlns:a16="http://schemas.microsoft.com/office/drawing/2014/main" xmlns="" id="{0ABB9975-98A3-4E5C-83F0-F5DB5A76FAFE}"/>
              </a:ext>
            </a:extLst>
          </p:cNvPr>
          <p:cNvSpPr txBox="1"/>
          <p:nvPr/>
        </p:nvSpPr>
        <p:spPr>
          <a:xfrm>
            <a:off x="7559569" y="185859"/>
            <a:ext cx="36070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minutos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303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iniciar temporizador"/>
          <p:cNvGrpSpPr/>
          <p:nvPr/>
        </p:nvGrpSpPr>
        <p:grpSpPr>
          <a:xfrm>
            <a:off x="1235132" y="112614"/>
            <a:ext cx="3190574" cy="1002403"/>
            <a:chOff x="1055838" y="112614"/>
            <a:chExt cx="3190574" cy="1002403"/>
          </a:xfrm>
        </p:grpSpPr>
        <p:sp>
          <p:nvSpPr>
            <p:cNvPr id="121" name="Rectángulo redondeado 120"/>
            <p:cNvSpPr/>
            <p:nvPr/>
          </p:nvSpPr>
          <p:spPr>
            <a:xfrm>
              <a:off x="1055838" y="215017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ctángulo redondeado 121"/>
            <p:cNvSpPr/>
            <p:nvPr/>
          </p:nvSpPr>
          <p:spPr>
            <a:xfrm>
              <a:off x="105583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3" name="se acabó el tiempo"/>
          <p:cNvGrpSpPr/>
          <p:nvPr/>
        </p:nvGrpSpPr>
        <p:grpSpPr>
          <a:xfrm>
            <a:off x="1235132" y="112614"/>
            <a:ext cx="3190574" cy="1002403"/>
            <a:chOff x="4044308" y="112614"/>
            <a:chExt cx="3190574" cy="1002403"/>
          </a:xfrm>
        </p:grpSpPr>
        <p:sp>
          <p:nvSpPr>
            <p:cNvPr id="124" name="Rectángulo redondeado 123"/>
            <p:cNvSpPr/>
            <p:nvPr/>
          </p:nvSpPr>
          <p:spPr>
            <a:xfrm>
              <a:off x="4044308" y="215017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ectángulo redondeado 124"/>
            <p:cNvSpPr/>
            <p:nvPr/>
          </p:nvSpPr>
          <p:spPr>
            <a:xfrm>
              <a:off x="404430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8" name="Autoforma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39" name="Rectángulo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0" name="Rectángulo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1" name="Rectángulo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2" name="Rectángulo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3" name="Forma libre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4" name="Forma libre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5" name="Forma libre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6" name="Forma libre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7" name="Forma libre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8" name="Forma libre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9" name="Forma libre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0" name="Forma libre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1" name="Forma libre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2" name="Forma libre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3" name="Forma libre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4" name="Forma libre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5" name="Forma libre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6" name="Forma libre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7" name="Forma libre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8" name="Forma libre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9" name="Forma libre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0" name="Forma libre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1" name="Forma libre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Elipse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9" name="manecilla horaria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163" name="Forma libre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4" name="Forma libre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5" name="Forma libre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xmlns="" id="{701883F7-E2D0-4668-ADC1-08DB75C94392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Elipse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7" name="Elipse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8" name="Forma libre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9" name="Forma libre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0" name="Rectángulo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1" name="Rectángulo 37"/>
            <p:cNvSpPr>
              <a:spLocks noChangeArrowheads="1"/>
            </p:cNvSpPr>
            <p:nvPr/>
          </p:nvSpPr>
          <p:spPr bwMode="auto">
            <a:xfrm>
              <a:off x="2591435" y="2499116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10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6FA30F05-0786-4729-95CC-45C7C7E8CE61}"/>
              </a:ext>
            </a:extLst>
          </p:cNvPr>
          <p:cNvGrpSpPr/>
          <p:nvPr/>
        </p:nvGrpSpPr>
        <p:grpSpPr>
          <a:xfrm>
            <a:off x="3244850" y="2662628"/>
            <a:ext cx="662782" cy="573088"/>
            <a:chOff x="3244850" y="2662628"/>
            <a:chExt cx="662782" cy="573088"/>
          </a:xfrm>
        </p:grpSpPr>
        <p:sp>
          <p:nvSpPr>
            <p:cNvPr id="172" name="Forma libre 38"/>
            <p:cNvSpPr>
              <a:spLocks/>
            </p:cNvSpPr>
            <p:nvPr/>
          </p:nvSpPr>
          <p:spPr bwMode="auto">
            <a:xfrm>
              <a:off x="3334544" y="2662628"/>
              <a:ext cx="573088" cy="573088"/>
            </a:xfrm>
            <a:custGeom>
              <a:avLst/>
              <a:gdLst>
                <a:gd name="T0" fmla="*/ 115 w 234"/>
                <a:gd name="T1" fmla="*/ 233 h 234"/>
                <a:gd name="T2" fmla="*/ 233 w 234"/>
                <a:gd name="T3" fmla="*/ 118 h 234"/>
                <a:gd name="T4" fmla="*/ 119 w 234"/>
                <a:gd name="T5" fmla="*/ 1 h 234"/>
                <a:gd name="T6" fmla="*/ 1 w 234"/>
                <a:gd name="T7" fmla="*/ 115 h 234"/>
                <a:gd name="T8" fmla="*/ 115 w 234"/>
                <a:gd name="T9" fmla="*/ 2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5" y="233"/>
                  </a:moveTo>
                  <a:cubicBezTo>
                    <a:pt x="179" y="234"/>
                    <a:pt x="232" y="182"/>
                    <a:pt x="233" y="118"/>
                  </a:cubicBezTo>
                  <a:cubicBezTo>
                    <a:pt x="234" y="54"/>
                    <a:pt x="183" y="1"/>
                    <a:pt x="119" y="1"/>
                  </a:cubicBezTo>
                  <a:cubicBezTo>
                    <a:pt x="55" y="0"/>
                    <a:pt x="2" y="51"/>
                    <a:pt x="1" y="115"/>
                  </a:cubicBezTo>
                  <a:cubicBezTo>
                    <a:pt x="0" y="179"/>
                    <a:pt x="51" y="232"/>
                    <a:pt x="115" y="233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3" name="Forma libre 39"/>
            <p:cNvSpPr>
              <a:spLocks/>
            </p:cNvSpPr>
            <p:nvPr/>
          </p:nvSpPr>
          <p:spPr bwMode="auto">
            <a:xfrm>
              <a:off x="3391694" y="2716603"/>
              <a:ext cx="458788" cy="461963"/>
            </a:xfrm>
            <a:custGeom>
              <a:avLst/>
              <a:gdLst>
                <a:gd name="T0" fmla="*/ 93 w 188"/>
                <a:gd name="T1" fmla="*/ 188 h 189"/>
                <a:gd name="T2" fmla="*/ 188 w 188"/>
                <a:gd name="T3" fmla="*/ 96 h 189"/>
                <a:gd name="T4" fmla="*/ 95 w 188"/>
                <a:gd name="T5" fmla="*/ 1 h 189"/>
                <a:gd name="T6" fmla="*/ 1 w 188"/>
                <a:gd name="T7" fmla="*/ 93 h 189"/>
                <a:gd name="T8" fmla="*/ 93 w 188"/>
                <a:gd name="T9" fmla="*/ 18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89">
                  <a:moveTo>
                    <a:pt x="93" y="188"/>
                  </a:moveTo>
                  <a:cubicBezTo>
                    <a:pt x="144" y="189"/>
                    <a:pt x="187" y="147"/>
                    <a:pt x="188" y="96"/>
                  </a:cubicBezTo>
                  <a:cubicBezTo>
                    <a:pt x="188" y="44"/>
                    <a:pt x="147" y="2"/>
                    <a:pt x="95" y="1"/>
                  </a:cubicBezTo>
                  <a:cubicBezTo>
                    <a:pt x="44" y="0"/>
                    <a:pt x="1" y="42"/>
                    <a:pt x="1" y="93"/>
                  </a:cubicBezTo>
                  <a:cubicBezTo>
                    <a:pt x="0" y="145"/>
                    <a:pt x="41" y="187"/>
                    <a:pt x="93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4" name="Forma libre 40"/>
            <p:cNvSpPr>
              <a:spLocks noEditPoints="1"/>
            </p:cNvSpPr>
            <p:nvPr/>
          </p:nvSpPr>
          <p:spPr bwMode="auto">
            <a:xfrm>
              <a:off x="3244850" y="2851541"/>
              <a:ext cx="20638" cy="122238"/>
            </a:xfrm>
            <a:custGeom>
              <a:avLst/>
              <a:gdLst>
                <a:gd name="T0" fmla="*/ 8 w 8"/>
                <a:gd name="T1" fmla="*/ 50 h 50"/>
                <a:gd name="T2" fmla="*/ 8 w 8"/>
                <a:gd name="T3" fmla="*/ 50 h 50"/>
                <a:gd name="T4" fmla="*/ 8 w 8"/>
                <a:gd name="T5" fmla="*/ 50 h 50"/>
                <a:gd name="T6" fmla="*/ 8 w 8"/>
                <a:gd name="T7" fmla="*/ 50 h 50"/>
                <a:gd name="T8" fmla="*/ 0 w 8"/>
                <a:gd name="T9" fmla="*/ 11 h 50"/>
                <a:gd name="T10" fmla="*/ 0 w 8"/>
                <a:gd name="T11" fmla="*/ 11 h 50"/>
                <a:gd name="T12" fmla="*/ 0 w 8"/>
                <a:gd name="T13" fmla="*/ 11 h 50"/>
                <a:gd name="T14" fmla="*/ 0 w 8"/>
                <a:gd name="T15" fmla="*/ 11 h 50"/>
                <a:gd name="T16" fmla="*/ 0 w 8"/>
                <a:gd name="T17" fmla="*/ 11 h 50"/>
                <a:gd name="T18" fmla="*/ 0 w 8"/>
                <a:gd name="T19" fmla="*/ 11 h 50"/>
                <a:gd name="T20" fmla="*/ 0 w 8"/>
                <a:gd name="T21" fmla="*/ 10 h 50"/>
                <a:gd name="T22" fmla="*/ 0 w 8"/>
                <a:gd name="T23" fmla="*/ 10 h 50"/>
                <a:gd name="T24" fmla="*/ 0 w 8"/>
                <a:gd name="T25" fmla="*/ 10 h 50"/>
                <a:gd name="T26" fmla="*/ 0 w 8"/>
                <a:gd name="T27" fmla="*/ 10 h 50"/>
                <a:gd name="T28" fmla="*/ 0 w 8"/>
                <a:gd name="T29" fmla="*/ 9 h 50"/>
                <a:gd name="T30" fmla="*/ 0 w 8"/>
                <a:gd name="T31" fmla="*/ 9 h 50"/>
                <a:gd name="T32" fmla="*/ 0 w 8"/>
                <a:gd name="T33" fmla="*/ 9 h 50"/>
                <a:gd name="T34" fmla="*/ 0 w 8"/>
                <a:gd name="T35" fmla="*/ 9 h 50"/>
                <a:gd name="T36" fmla="*/ 0 w 8"/>
                <a:gd name="T37" fmla="*/ 9 h 50"/>
                <a:gd name="T38" fmla="*/ 0 w 8"/>
                <a:gd name="T39" fmla="*/ 9 h 50"/>
                <a:gd name="T40" fmla="*/ 0 w 8"/>
                <a:gd name="T41" fmla="*/ 8 h 50"/>
                <a:gd name="T42" fmla="*/ 0 w 8"/>
                <a:gd name="T43" fmla="*/ 8 h 50"/>
                <a:gd name="T44" fmla="*/ 0 w 8"/>
                <a:gd name="T45" fmla="*/ 8 h 50"/>
                <a:gd name="T46" fmla="*/ 0 w 8"/>
                <a:gd name="T47" fmla="*/ 7 h 50"/>
                <a:gd name="T48" fmla="*/ 0 w 8"/>
                <a:gd name="T49" fmla="*/ 7 h 50"/>
                <a:gd name="T50" fmla="*/ 0 w 8"/>
                <a:gd name="T51" fmla="*/ 7 h 50"/>
                <a:gd name="T52" fmla="*/ 0 w 8"/>
                <a:gd name="T53" fmla="*/ 7 h 50"/>
                <a:gd name="T54" fmla="*/ 0 w 8"/>
                <a:gd name="T55" fmla="*/ 7 h 50"/>
                <a:gd name="T56" fmla="*/ 0 w 8"/>
                <a:gd name="T57" fmla="*/ 7 h 50"/>
                <a:gd name="T58" fmla="*/ 0 w 8"/>
                <a:gd name="T59" fmla="*/ 6 h 50"/>
                <a:gd name="T60" fmla="*/ 0 w 8"/>
                <a:gd name="T61" fmla="*/ 6 h 50"/>
                <a:gd name="T62" fmla="*/ 0 w 8"/>
                <a:gd name="T63" fmla="*/ 6 h 50"/>
                <a:gd name="T64" fmla="*/ 0 w 8"/>
                <a:gd name="T65" fmla="*/ 6 h 50"/>
                <a:gd name="T66" fmla="*/ 0 w 8"/>
                <a:gd name="T67" fmla="*/ 6 h 50"/>
                <a:gd name="T68" fmla="*/ 0 w 8"/>
                <a:gd name="T69" fmla="*/ 6 h 50"/>
                <a:gd name="T70" fmla="*/ 0 w 8"/>
                <a:gd name="T71" fmla="*/ 5 h 50"/>
                <a:gd name="T72" fmla="*/ 0 w 8"/>
                <a:gd name="T73" fmla="*/ 5 h 50"/>
                <a:gd name="T74" fmla="*/ 0 w 8"/>
                <a:gd name="T75" fmla="*/ 5 h 50"/>
                <a:gd name="T76" fmla="*/ 0 w 8"/>
                <a:gd name="T77" fmla="*/ 5 h 50"/>
                <a:gd name="T78" fmla="*/ 0 w 8"/>
                <a:gd name="T79" fmla="*/ 5 h 50"/>
                <a:gd name="T80" fmla="*/ 0 w 8"/>
                <a:gd name="T81" fmla="*/ 4 h 50"/>
                <a:gd name="T82" fmla="*/ 0 w 8"/>
                <a:gd name="T83" fmla="*/ 4 h 50"/>
                <a:gd name="T84" fmla="*/ 0 w 8"/>
                <a:gd name="T85" fmla="*/ 4 h 50"/>
                <a:gd name="T86" fmla="*/ 0 w 8"/>
                <a:gd name="T87" fmla="*/ 4 h 50"/>
                <a:gd name="T88" fmla="*/ 0 w 8"/>
                <a:gd name="T89" fmla="*/ 3 h 50"/>
                <a:gd name="T90" fmla="*/ 0 w 8"/>
                <a:gd name="T91" fmla="*/ 3 h 50"/>
                <a:gd name="T92" fmla="*/ 0 w 8"/>
                <a:gd name="T93" fmla="*/ 3 h 50"/>
                <a:gd name="T94" fmla="*/ 0 w 8"/>
                <a:gd name="T95" fmla="*/ 3 h 50"/>
                <a:gd name="T96" fmla="*/ 0 w 8"/>
                <a:gd name="T97" fmla="*/ 3 h 50"/>
                <a:gd name="T98" fmla="*/ 0 w 8"/>
                <a:gd name="T99" fmla="*/ 3 h 50"/>
                <a:gd name="T100" fmla="*/ 0 w 8"/>
                <a:gd name="T101" fmla="*/ 2 h 50"/>
                <a:gd name="T102" fmla="*/ 0 w 8"/>
                <a:gd name="T103" fmla="*/ 2 h 50"/>
                <a:gd name="T104" fmla="*/ 0 w 8"/>
                <a:gd name="T105" fmla="*/ 2 h 50"/>
                <a:gd name="T106" fmla="*/ 0 w 8"/>
                <a:gd name="T107" fmla="*/ 2 h 50"/>
                <a:gd name="T108" fmla="*/ 0 w 8"/>
                <a:gd name="T109" fmla="*/ 2 h 50"/>
                <a:gd name="T110" fmla="*/ 0 w 8"/>
                <a:gd name="T111" fmla="*/ 1 h 50"/>
                <a:gd name="T112" fmla="*/ 0 w 8"/>
                <a:gd name="T113" fmla="*/ 0 h 50"/>
                <a:gd name="T114" fmla="*/ 0 w 8"/>
                <a:gd name="T1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" h="50"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49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49"/>
                  </a:cubicBezTo>
                  <a:moveTo>
                    <a:pt x="0" y="11"/>
                  </a:moveTo>
                  <a:cubicBezTo>
                    <a:pt x="0" y="25"/>
                    <a:pt x="2" y="38"/>
                    <a:pt x="8" y="49"/>
                  </a:cubicBezTo>
                  <a:cubicBezTo>
                    <a:pt x="2" y="38"/>
                    <a:pt x="0" y="25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5" name="Forma libre 41"/>
            <p:cNvSpPr>
              <a:spLocks/>
            </p:cNvSpPr>
            <p:nvPr/>
          </p:nvSpPr>
          <p:spPr bwMode="auto">
            <a:xfrm>
              <a:off x="3393281" y="2746765"/>
              <a:ext cx="188913" cy="427038"/>
            </a:xfrm>
            <a:custGeom>
              <a:avLst/>
              <a:gdLst>
                <a:gd name="T0" fmla="*/ 0 w 77"/>
                <a:gd name="T1" fmla="*/ 71 h 175"/>
                <a:gd name="T2" fmla="*/ 0 w 77"/>
                <a:gd name="T3" fmla="*/ 72 h 175"/>
                <a:gd name="T4" fmla="*/ 0 w 77"/>
                <a:gd name="T5" fmla="*/ 73 h 175"/>
                <a:gd name="T6" fmla="*/ 0 w 77"/>
                <a:gd name="T7" fmla="*/ 73 h 175"/>
                <a:gd name="T8" fmla="*/ 0 w 77"/>
                <a:gd name="T9" fmla="*/ 73 h 175"/>
                <a:gd name="T10" fmla="*/ 0 w 77"/>
                <a:gd name="T11" fmla="*/ 73 h 175"/>
                <a:gd name="T12" fmla="*/ 0 w 77"/>
                <a:gd name="T13" fmla="*/ 74 h 175"/>
                <a:gd name="T14" fmla="*/ 0 w 77"/>
                <a:gd name="T15" fmla="*/ 74 h 175"/>
                <a:gd name="T16" fmla="*/ 0 w 77"/>
                <a:gd name="T17" fmla="*/ 74 h 175"/>
                <a:gd name="T18" fmla="*/ 0 w 77"/>
                <a:gd name="T19" fmla="*/ 75 h 175"/>
                <a:gd name="T20" fmla="*/ 0 w 77"/>
                <a:gd name="T21" fmla="*/ 75 h 175"/>
                <a:gd name="T22" fmla="*/ 0 w 77"/>
                <a:gd name="T23" fmla="*/ 75 h 175"/>
                <a:gd name="T24" fmla="*/ 0 w 77"/>
                <a:gd name="T25" fmla="*/ 76 h 175"/>
                <a:gd name="T26" fmla="*/ 0 w 77"/>
                <a:gd name="T27" fmla="*/ 76 h 175"/>
                <a:gd name="T28" fmla="*/ 0 w 77"/>
                <a:gd name="T29" fmla="*/ 76 h 175"/>
                <a:gd name="T30" fmla="*/ 0 w 77"/>
                <a:gd name="T31" fmla="*/ 76 h 175"/>
                <a:gd name="T32" fmla="*/ 0 w 77"/>
                <a:gd name="T33" fmla="*/ 77 h 175"/>
                <a:gd name="T34" fmla="*/ 0 w 77"/>
                <a:gd name="T35" fmla="*/ 77 h 175"/>
                <a:gd name="T36" fmla="*/ 0 w 77"/>
                <a:gd name="T37" fmla="*/ 77 h 175"/>
                <a:gd name="T38" fmla="*/ 0 w 77"/>
                <a:gd name="T39" fmla="*/ 78 h 175"/>
                <a:gd name="T40" fmla="*/ 0 w 77"/>
                <a:gd name="T41" fmla="*/ 78 h 175"/>
                <a:gd name="T42" fmla="*/ 0 w 77"/>
                <a:gd name="T43" fmla="*/ 78 h 175"/>
                <a:gd name="T44" fmla="*/ 0 w 77"/>
                <a:gd name="T45" fmla="*/ 78 h 175"/>
                <a:gd name="T46" fmla="*/ 0 w 77"/>
                <a:gd name="T47" fmla="*/ 79 h 175"/>
                <a:gd name="T48" fmla="*/ 0 w 77"/>
                <a:gd name="T49" fmla="*/ 79 h 175"/>
                <a:gd name="T50" fmla="*/ 0 w 77"/>
                <a:gd name="T51" fmla="*/ 79 h 175"/>
                <a:gd name="T52" fmla="*/ 0 w 77"/>
                <a:gd name="T53" fmla="*/ 80 h 175"/>
                <a:gd name="T54" fmla="*/ 0 w 77"/>
                <a:gd name="T55" fmla="*/ 80 h 175"/>
                <a:gd name="T56" fmla="*/ 0 w 77"/>
                <a:gd name="T57" fmla="*/ 80 h 175"/>
                <a:gd name="T58" fmla="*/ 0 w 77"/>
                <a:gd name="T59" fmla="*/ 81 h 175"/>
                <a:gd name="T60" fmla="*/ 0 w 77"/>
                <a:gd name="T61" fmla="*/ 81 h 175"/>
                <a:gd name="T62" fmla="*/ 0 w 77"/>
                <a:gd name="T63" fmla="*/ 81 h 175"/>
                <a:gd name="T64" fmla="*/ 0 w 77"/>
                <a:gd name="T65" fmla="*/ 82 h 175"/>
                <a:gd name="T66" fmla="*/ 0 w 77"/>
                <a:gd name="T67" fmla="*/ 82 h 175"/>
                <a:gd name="T68" fmla="*/ 0 w 77"/>
                <a:gd name="T69" fmla="*/ 82 h 175"/>
                <a:gd name="T70" fmla="*/ 8 w 77"/>
                <a:gd name="T71" fmla="*/ 120 h 175"/>
                <a:gd name="T72" fmla="*/ 8 w 77"/>
                <a:gd name="T73" fmla="*/ 121 h 175"/>
                <a:gd name="T74" fmla="*/ 8 w 77"/>
                <a:gd name="T75" fmla="*/ 121 h 175"/>
                <a:gd name="T76" fmla="*/ 8 w 77"/>
                <a:gd name="T77" fmla="*/ 121 h 175"/>
                <a:gd name="T78" fmla="*/ 45 w 77"/>
                <a:gd name="T79" fmla="*/ 152 h 175"/>
                <a:gd name="T80" fmla="*/ 15 w 77"/>
                <a:gd name="T81" fmla="*/ 77 h 175"/>
                <a:gd name="T82" fmla="*/ 30 w 77"/>
                <a:gd name="T83" fmla="*/ 23 h 175"/>
                <a:gd name="T84" fmla="*/ 50 w 77"/>
                <a:gd name="T8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175">
                  <a:moveTo>
                    <a:pt x="50" y="0"/>
                  </a:moveTo>
                  <a:cubicBezTo>
                    <a:pt x="23" y="14"/>
                    <a:pt x="4" y="40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96"/>
                    <a:pt x="2" y="109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20" y="149"/>
                    <a:pt x="46" y="169"/>
                    <a:pt x="77" y="175"/>
                  </a:cubicBezTo>
                  <a:cubicBezTo>
                    <a:pt x="65" y="169"/>
                    <a:pt x="54" y="162"/>
                    <a:pt x="45" y="152"/>
                  </a:cubicBezTo>
                  <a:cubicBezTo>
                    <a:pt x="32" y="139"/>
                    <a:pt x="23" y="123"/>
                    <a:pt x="19" y="105"/>
                  </a:cubicBezTo>
                  <a:cubicBezTo>
                    <a:pt x="18" y="96"/>
                    <a:pt x="16" y="87"/>
                    <a:pt x="15" y="77"/>
                  </a:cubicBezTo>
                  <a:cubicBezTo>
                    <a:pt x="15" y="77"/>
                    <a:pt x="15" y="76"/>
                    <a:pt x="15" y="76"/>
                  </a:cubicBezTo>
                  <a:cubicBezTo>
                    <a:pt x="16" y="57"/>
                    <a:pt x="21" y="39"/>
                    <a:pt x="30" y="23"/>
                  </a:cubicBezTo>
                  <a:cubicBezTo>
                    <a:pt x="36" y="16"/>
                    <a:pt x="42" y="9"/>
                    <a:pt x="47" y="2"/>
                  </a:cubicBezTo>
                  <a:cubicBezTo>
                    <a:pt x="48" y="1"/>
                    <a:pt x="49" y="0"/>
                    <a:pt x="50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6" name="Rectángulo 42"/>
            <p:cNvSpPr>
              <a:spLocks noChangeArrowheads="1"/>
            </p:cNvSpPr>
            <p:nvPr/>
          </p:nvSpPr>
          <p:spPr bwMode="auto">
            <a:xfrm>
              <a:off x="3563144" y="2846778"/>
              <a:ext cx="12223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7" name="Rectángulo 43"/>
            <p:cNvSpPr>
              <a:spLocks noChangeArrowheads="1"/>
            </p:cNvSpPr>
            <p:nvPr/>
          </p:nvSpPr>
          <p:spPr bwMode="auto">
            <a:xfrm>
              <a:off x="3550761" y="2753115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80" name="Forma libre 46"/>
          <p:cNvSpPr>
            <a:spLocks noEditPoints="1"/>
          </p:cNvSpPr>
          <p:nvPr/>
        </p:nvSpPr>
        <p:spPr bwMode="auto">
          <a:xfrm>
            <a:off x="3786188" y="3272228"/>
            <a:ext cx="46038" cy="188913"/>
          </a:xfrm>
          <a:custGeom>
            <a:avLst/>
            <a:gdLst>
              <a:gd name="T0" fmla="*/ 3 w 19"/>
              <a:gd name="T1" fmla="*/ 76 h 77"/>
              <a:gd name="T2" fmla="*/ 3 w 19"/>
              <a:gd name="T3" fmla="*/ 76 h 77"/>
              <a:gd name="T4" fmla="*/ 3 w 19"/>
              <a:gd name="T5" fmla="*/ 76 h 77"/>
              <a:gd name="T6" fmla="*/ 3 w 19"/>
              <a:gd name="T7" fmla="*/ 75 h 77"/>
              <a:gd name="T8" fmla="*/ 3 w 19"/>
              <a:gd name="T9" fmla="*/ 75 h 77"/>
              <a:gd name="T10" fmla="*/ 3 w 19"/>
              <a:gd name="T11" fmla="*/ 75 h 77"/>
              <a:gd name="T12" fmla="*/ 3 w 19"/>
              <a:gd name="T13" fmla="*/ 74 h 77"/>
              <a:gd name="T14" fmla="*/ 3 w 19"/>
              <a:gd name="T15" fmla="*/ 74 h 77"/>
              <a:gd name="T16" fmla="*/ 3 w 19"/>
              <a:gd name="T17" fmla="*/ 74 h 77"/>
              <a:gd name="T18" fmla="*/ 2 w 19"/>
              <a:gd name="T19" fmla="*/ 73 h 77"/>
              <a:gd name="T20" fmla="*/ 2 w 19"/>
              <a:gd name="T21" fmla="*/ 73 h 77"/>
              <a:gd name="T22" fmla="*/ 2 w 19"/>
              <a:gd name="T23" fmla="*/ 72 h 77"/>
              <a:gd name="T24" fmla="*/ 2 w 19"/>
              <a:gd name="T25" fmla="*/ 72 h 77"/>
              <a:gd name="T26" fmla="*/ 2 w 19"/>
              <a:gd name="T27" fmla="*/ 71 h 77"/>
              <a:gd name="T28" fmla="*/ 2 w 19"/>
              <a:gd name="T29" fmla="*/ 71 h 77"/>
              <a:gd name="T30" fmla="*/ 2 w 19"/>
              <a:gd name="T31" fmla="*/ 71 h 77"/>
              <a:gd name="T32" fmla="*/ 2 w 19"/>
              <a:gd name="T33" fmla="*/ 70 h 77"/>
              <a:gd name="T34" fmla="*/ 2 w 19"/>
              <a:gd name="T35" fmla="*/ 70 h 77"/>
              <a:gd name="T36" fmla="*/ 2 w 19"/>
              <a:gd name="T37" fmla="*/ 69 h 77"/>
              <a:gd name="T38" fmla="*/ 2 w 19"/>
              <a:gd name="T39" fmla="*/ 69 h 77"/>
              <a:gd name="T40" fmla="*/ 2 w 19"/>
              <a:gd name="T41" fmla="*/ 69 h 77"/>
              <a:gd name="T42" fmla="*/ 2 w 19"/>
              <a:gd name="T43" fmla="*/ 68 h 77"/>
              <a:gd name="T44" fmla="*/ 2 w 19"/>
              <a:gd name="T45" fmla="*/ 68 h 77"/>
              <a:gd name="T46" fmla="*/ 2 w 19"/>
              <a:gd name="T47" fmla="*/ 68 h 77"/>
              <a:gd name="T48" fmla="*/ 1 w 19"/>
              <a:gd name="T49" fmla="*/ 67 h 77"/>
              <a:gd name="T50" fmla="*/ 1 w 19"/>
              <a:gd name="T51" fmla="*/ 67 h 77"/>
              <a:gd name="T52" fmla="*/ 1 w 19"/>
              <a:gd name="T53" fmla="*/ 67 h 77"/>
              <a:gd name="T54" fmla="*/ 1 w 19"/>
              <a:gd name="T55" fmla="*/ 66 h 77"/>
              <a:gd name="T56" fmla="*/ 1 w 19"/>
              <a:gd name="T57" fmla="*/ 66 h 77"/>
              <a:gd name="T58" fmla="*/ 1 w 19"/>
              <a:gd name="T59" fmla="*/ 65 h 77"/>
              <a:gd name="T60" fmla="*/ 1 w 19"/>
              <a:gd name="T61" fmla="*/ 65 h 77"/>
              <a:gd name="T62" fmla="*/ 1 w 19"/>
              <a:gd name="T63" fmla="*/ 65 h 77"/>
              <a:gd name="T64" fmla="*/ 1 w 19"/>
              <a:gd name="T65" fmla="*/ 64 h 77"/>
              <a:gd name="T66" fmla="*/ 1 w 19"/>
              <a:gd name="T67" fmla="*/ 64 h 77"/>
              <a:gd name="T68" fmla="*/ 1 w 19"/>
              <a:gd name="T69" fmla="*/ 64 h 77"/>
              <a:gd name="T70" fmla="*/ 1 w 19"/>
              <a:gd name="T71" fmla="*/ 63 h 77"/>
              <a:gd name="T72" fmla="*/ 1 w 19"/>
              <a:gd name="T73" fmla="*/ 63 h 77"/>
              <a:gd name="T74" fmla="*/ 1 w 19"/>
              <a:gd name="T75" fmla="*/ 62 h 77"/>
              <a:gd name="T76" fmla="*/ 1 w 19"/>
              <a:gd name="T77" fmla="*/ 62 h 77"/>
              <a:gd name="T78" fmla="*/ 1 w 19"/>
              <a:gd name="T79" fmla="*/ 61 h 77"/>
              <a:gd name="T80" fmla="*/ 1 w 19"/>
              <a:gd name="T81" fmla="*/ 61 h 77"/>
              <a:gd name="T82" fmla="*/ 1 w 19"/>
              <a:gd name="T83" fmla="*/ 61 h 77"/>
              <a:gd name="T84" fmla="*/ 1 w 19"/>
              <a:gd name="T85" fmla="*/ 60 h 77"/>
              <a:gd name="T86" fmla="*/ 1 w 19"/>
              <a:gd name="T87" fmla="*/ 60 h 77"/>
              <a:gd name="T88" fmla="*/ 1 w 19"/>
              <a:gd name="T89" fmla="*/ 60 h 77"/>
              <a:gd name="T90" fmla="*/ 18 w 19"/>
              <a:gd name="T91" fmla="*/ 0 h 77"/>
              <a:gd name="T92" fmla="*/ 18 w 19"/>
              <a:gd name="T93" fmla="*/ 0 h 77"/>
              <a:gd name="T94" fmla="*/ 19 w 19"/>
              <a:gd name="T95" fmla="*/ 0 h 77"/>
              <a:gd name="T96" fmla="*/ 19 w 19"/>
              <a:gd name="T97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" h="77">
                <a:moveTo>
                  <a:pt x="3" y="77"/>
                </a:move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4"/>
                </a:moveTo>
                <a:cubicBezTo>
                  <a:pt x="3" y="74"/>
                  <a:pt x="3" y="75"/>
                  <a:pt x="3" y="75"/>
                </a:cubicBezTo>
                <a:cubicBezTo>
                  <a:pt x="3" y="75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2"/>
                </a:moveTo>
                <a:cubicBezTo>
                  <a:pt x="2" y="72"/>
                  <a:pt x="2" y="72"/>
                  <a:pt x="2" y="73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69"/>
                </a:moveTo>
                <a:cubicBezTo>
                  <a:pt x="2" y="69"/>
                  <a:pt x="2" y="70"/>
                  <a:pt x="2" y="70"/>
                </a:cubicBezTo>
                <a:cubicBezTo>
                  <a:pt x="2" y="70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8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1" y="67"/>
                </a:moveTo>
                <a:cubicBezTo>
                  <a:pt x="1" y="67"/>
                  <a:pt x="1" y="67"/>
                  <a:pt x="1" y="68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5"/>
                </a:moveTo>
                <a:cubicBezTo>
                  <a:pt x="1" y="65"/>
                  <a:pt x="1" y="66"/>
                  <a:pt x="1" y="66"/>
                </a:cubicBezTo>
                <a:cubicBezTo>
                  <a:pt x="1" y="66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4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3"/>
                </a:moveTo>
                <a:cubicBezTo>
                  <a:pt x="1" y="63"/>
                  <a:pt x="1" y="63"/>
                  <a:pt x="1" y="64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1"/>
                </a:moveTo>
                <a:cubicBezTo>
                  <a:pt x="1" y="61"/>
                  <a:pt x="1" y="62"/>
                  <a:pt x="1" y="62"/>
                </a:cubicBezTo>
                <a:cubicBezTo>
                  <a:pt x="1" y="62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0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8" y="1"/>
                </a:moveTo>
                <a:cubicBezTo>
                  <a:pt x="6" y="17"/>
                  <a:pt x="0" y="38"/>
                  <a:pt x="1" y="60"/>
                </a:cubicBezTo>
                <a:cubicBezTo>
                  <a:pt x="0" y="38"/>
                  <a:pt x="6" y="17"/>
                  <a:pt x="18" y="1"/>
                </a:cubicBezTo>
                <a:moveTo>
                  <a:pt x="18" y="0"/>
                </a:moveTo>
                <a:cubicBezTo>
                  <a:pt x="18" y="0"/>
                  <a:pt x="18" y="0"/>
                  <a:pt x="18" y="1"/>
                </a:cubicBezTo>
                <a:cubicBezTo>
                  <a:pt x="18" y="0"/>
                  <a:pt x="18" y="0"/>
                  <a:pt x="18" y="0"/>
                </a:cubicBezTo>
                <a:moveTo>
                  <a:pt x="19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AE9EEB34-0B24-4738-B9CA-F59F6D427BD7}"/>
              </a:ext>
            </a:extLst>
          </p:cNvPr>
          <p:cNvGrpSpPr/>
          <p:nvPr/>
        </p:nvGrpSpPr>
        <p:grpSpPr>
          <a:xfrm>
            <a:off x="3912394" y="3413764"/>
            <a:ext cx="585788" cy="587375"/>
            <a:chOff x="3912394" y="3413764"/>
            <a:chExt cx="585788" cy="587375"/>
          </a:xfrm>
        </p:grpSpPr>
        <p:sp>
          <p:nvSpPr>
            <p:cNvPr id="178" name="Forma libre 44"/>
            <p:cNvSpPr>
              <a:spLocks/>
            </p:cNvSpPr>
            <p:nvPr/>
          </p:nvSpPr>
          <p:spPr bwMode="auto">
            <a:xfrm>
              <a:off x="3912394" y="3413764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9" name="Forma libre 45"/>
            <p:cNvSpPr>
              <a:spLocks/>
            </p:cNvSpPr>
            <p:nvPr/>
          </p:nvSpPr>
          <p:spPr bwMode="auto">
            <a:xfrm>
              <a:off x="3971131" y="3469327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1" name="Forma libre 47"/>
            <p:cNvSpPr>
              <a:spLocks/>
            </p:cNvSpPr>
            <p:nvPr/>
          </p:nvSpPr>
          <p:spPr bwMode="auto">
            <a:xfrm>
              <a:off x="3975894" y="3513777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2" name="Rectángulo 48"/>
            <p:cNvSpPr>
              <a:spLocks noChangeArrowheads="1"/>
            </p:cNvSpPr>
            <p:nvPr/>
          </p:nvSpPr>
          <p:spPr bwMode="auto">
            <a:xfrm>
              <a:off x="4131469" y="3599502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3" name="Rectángulo 49"/>
            <p:cNvSpPr>
              <a:spLocks noChangeArrowheads="1"/>
            </p:cNvSpPr>
            <p:nvPr/>
          </p:nvSpPr>
          <p:spPr bwMode="auto">
            <a:xfrm>
              <a:off x="4135279" y="3516952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2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86" name="Forma libre 52"/>
          <p:cNvSpPr>
            <a:spLocks noEditPoints="1"/>
          </p:cNvSpPr>
          <p:nvPr/>
        </p:nvSpPr>
        <p:spPr bwMode="auto">
          <a:xfrm>
            <a:off x="3994150" y="3978666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92" name="Forma libre 58"/>
          <p:cNvSpPr>
            <a:spLocks noEditPoints="1"/>
          </p:cNvSpPr>
          <p:nvPr/>
        </p:nvSpPr>
        <p:spPr bwMode="auto">
          <a:xfrm>
            <a:off x="3810000" y="4732728"/>
            <a:ext cx="44450" cy="222250"/>
          </a:xfrm>
          <a:custGeom>
            <a:avLst/>
            <a:gdLst>
              <a:gd name="T0" fmla="*/ 7 w 18"/>
              <a:gd name="T1" fmla="*/ 91 h 91"/>
              <a:gd name="T2" fmla="*/ 7 w 18"/>
              <a:gd name="T3" fmla="*/ 91 h 91"/>
              <a:gd name="T4" fmla="*/ 7 w 18"/>
              <a:gd name="T5" fmla="*/ 91 h 91"/>
              <a:gd name="T6" fmla="*/ 7 w 18"/>
              <a:gd name="T7" fmla="*/ 91 h 91"/>
              <a:gd name="T8" fmla="*/ 7 w 18"/>
              <a:gd name="T9" fmla="*/ 91 h 91"/>
              <a:gd name="T10" fmla="*/ 7 w 18"/>
              <a:gd name="T11" fmla="*/ 91 h 91"/>
              <a:gd name="T12" fmla="*/ 7 w 18"/>
              <a:gd name="T13" fmla="*/ 91 h 91"/>
              <a:gd name="T14" fmla="*/ 7 w 18"/>
              <a:gd name="T15" fmla="*/ 91 h 91"/>
              <a:gd name="T16" fmla="*/ 7 w 18"/>
              <a:gd name="T17" fmla="*/ 91 h 91"/>
              <a:gd name="T18" fmla="*/ 7 w 18"/>
              <a:gd name="T19" fmla="*/ 91 h 91"/>
              <a:gd name="T20" fmla="*/ 7 w 18"/>
              <a:gd name="T21" fmla="*/ 91 h 91"/>
              <a:gd name="T22" fmla="*/ 7 w 18"/>
              <a:gd name="T23" fmla="*/ 91 h 91"/>
              <a:gd name="T24" fmla="*/ 6 w 18"/>
              <a:gd name="T25" fmla="*/ 90 h 91"/>
              <a:gd name="T26" fmla="*/ 7 w 18"/>
              <a:gd name="T27" fmla="*/ 91 h 91"/>
              <a:gd name="T28" fmla="*/ 6 w 18"/>
              <a:gd name="T29" fmla="*/ 90 h 91"/>
              <a:gd name="T30" fmla="*/ 0 w 18"/>
              <a:gd name="T31" fmla="*/ 57 h 91"/>
              <a:gd name="T32" fmla="*/ 6 w 18"/>
              <a:gd name="T33" fmla="*/ 90 h 91"/>
              <a:gd name="T34" fmla="*/ 0 w 18"/>
              <a:gd name="T35" fmla="*/ 57 h 91"/>
              <a:gd name="T36" fmla="*/ 0 w 18"/>
              <a:gd name="T37" fmla="*/ 57 h 91"/>
              <a:gd name="T38" fmla="*/ 0 w 18"/>
              <a:gd name="T39" fmla="*/ 57 h 91"/>
              <a:gd name="T40" fmla="*/ 0 w 18"/>
              <a:gd name="T41" fmla="*/ 57 h 91"/>
              <a:gd name="T42" fmla="*/ 0 w 18"/>
              <a:gd name="T43" fmla="*/ 57 h 91"/>
              <a:gd name="T44" fmla="*/ 0 w 18"/>
              <a:gd name="T45" fmla="*/ 57 h 91"/>
              <a:gd name="T46" fmla="*/ 0 w 18"/>
              <a:gd name="T47" fmla="*/ 57 h 91"/>
              <a:gd name="T48" fmla="*/ 0 w 18"/>
              <a:gd name="T49" fmla="*/ 56 h 91"/>
              <a:gd name="T50" fmla="*/ 0 w 18"/>
              <a:gd name="T51" fmla="*/ 57 h 91"/>
              <a:gd name="T52" fmla="*/ 0 w 18"/>
              <a:gd name="T53" fmla="*/ 56 h 91"/>
              <a:gd name="T54" fmla="*/ 0 w 18"/>
              <a:gd name="T55" fmla="*/ 56 h 91"/>
              <a:gd name="T56" fmla="*/ 0 w 18"/>
              <a:gd name="T57" fmla="*/ 56 h 91"/>
              <a:gd name="T58" fmla="*/ 0 w 18"/>
              <a:gd name="T59" fmla="*/ 56 h 91"/>
              <a:gd name="T60" fmla="*/ 0 w 18"/>
              <a:gd name="T61" fmla="*/ 56 h 91"/>
              <a:gd name="T62" fmla="*/ 0 w 18"/>
              <a:gd name="T63" fmla="*/ 56 h 91"/>
              <a:gd name="T64" fmla="*/ 0 w 18"/>
              <a:gd name="T65" fmla="*/ 56 h 91"/>
              <a:gd name="T66" fmla="*/ 0 w 18"/>
              <a:gd name="T67" fmla="*/ 56 h 91"/>
              <a:gd name="T68" fmla="*/ 0 w 18"/>
              <a:gd name="T69" fmla="*/ 56 h 91"/>
              <a:gd name="T70" fmla="*/ 0 w 18"/>
              <a:gd name="T71" fmla="*/ 56 h 91"/>
              <a:gd name="T72" fmla="*/ 0 w 18"/>
              <a:gd name="T73" fmla="*/ 55 h 91"/>
              <a:gd name="T74" fmla="*/ 0 w 18"/>
              <a:gd name="T75" fmla="*/ 56 h 91"/>
              <a:gd name="T76" fmla="*/ 0 w 18"/>
              <a:gd name="T77" fmla="*/ 56 h 91"/>
              <a:gd name="T78" fmla="*/ 0 w 18"/>
              <a:gd name="T79" fmla="*/ 55 h 91"/>
              <a:gd name="T80" fmla="*/ 18 w 18"/>
              <a:gd name="T81" fmla="*/ 0 h 91"/>
              <a:gd name="T82" fmla="*/ 0 w 18"/>
              <a:gd name="T83" fmla="*/ 55 h 91"/>
              <a:gd name="T84" fmla="*/ 18 w 18"/>
              <a:gd name="T85" fmla="*/ 0 h 91"/>
              <a:gd name="T86" fmla="*/ 18 w 18"/>
              <a:gd name="T87" fmla="*/ 0 h 91"/>
              <a:gd name="T88" fmla="*/ 18 w 18"/>
              <a:gd name="T89" fmla="*/ 0 h 91"/>
              <a:gd name="T90" fmla="*/ 18 w 18"/>
              <a:gd name="T91" fmla="*/ 0 h 91"/>
              <a:gd name="T92" fmla="*/ 18 w 18"/>
              <a:gd name="T93" fmla="*/ 0 h 91"/>
              <a:gd name="T94" fmla="*/ 18 w 18"/>
              <a:gd name="T95" fmla="*/ 0 h 91"/>
              <a:gd name="T96" fmla="*/ 18 w 18"/>
              <a:gd name="T97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" h="91"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6" y="90"/>
                </a:moveTo>
                <a:cubicBezTo>
                  <a:pt x="6" y="90"/>
                  <a:pt x="6" y="90"/>
                  <a:pt x="7" y="91"/>
                </a:cubicBezTo>
                <a:cubicBezTo>
                  <a:pt x="6" y="90"/>
                  <a:pt x="6" y="90"/>
                  <a:pt x="6" y="90"/>
                </a:cubicBezTo>
                <a:moveTo>
                  <a:pt x="0" y="57"/>
                </a:moveTo>
                <a:cubicBezTo>
                  <a:pt x="0" y="69"/>
                  <a:pt x="2" y="80"/>
                  <a:pt x="6" y="90"/>
                </a:cubicBezTo>
                <a:cubicBezTo>
                  <a:pt x="2" y="80"/>
                  <a:pt x="0" y="69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6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5"/>
                </a:moveTo>
                <a:cubicBezTo>
                  <a:pt x="0" y="55"/>
                  <a:pt x="0" y="55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5"/>
                  <a:pt x="0" y="55"/>
                  <a:pt x="0" y="55"/>
                </a:cubicBezTo>
                <a:moveTo>
                  <a:pt x="18" y="0"/>
                </a:moveTo>
                <a:cubicBezTo>
                  <a:pt x="7" y="15"/>
                  <a:pt x="0" y="35"/>
                  <a:pt x="0" y="55"/>
                </a:cubicBezTo>
                <a:cubicBezTo>
                  <a:pt x="0" y="35"/>
                  <a:pt x="7" y="15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ED846C36-3BC6-4CAC-8DD2-942F64124F39}"/>
              </a:ext>
            </a:extLst>
          </p:cNvPr>
          <p:cNvGrpSpPr/>
          <p:nvPr/>
        </p:nvGrpSpPr>
        <p:grpSpPr>
          <a:xfrm>
            <a:off x="3915815" y="4369393"/>
            <a:ext cx="566738" cy="568325"/>
            <a:chOff x="3915815" y="4369393"/>
            <a:chExt cx="566738" cy="568325"/>
          </a:xfrm>
        </p:grpSpPr>
        <p:sp>
          <p:nvSpPr>
            <p:cNvPr id="190" name="Forma libre 56"/>
            <p:cNvSpPr>
              <a:spLocks/>
            </p:cNvSpPr>
            <p:nvPr/>
          </p:nvSpPr>
          <p:spPr bwMode="auto">
            <a:xfrm>
              <a:off x="3915815" y="4369393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1" name="Elipse 57"/>
            <p:cNvSpPr>
              <a:spLocks noChangeArrowheads="1"/>
            </p:cNvSpPr>
            <p:nvPr/>
          </p:nvSpPr>
          <p:spPr bwMode="auto">
            <a:xfrm>
              <a:off x="3971377" y="4423368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3" name="Forma libre 59"/>
            <p:cNvSpPr>
              <a:spLocks/>
            </p:cNvSpPr>
            <p:nvPr/>
          </p:nvSpPr>
          <p:spPr bwMode="auto">
            <a:xfrm>
              <a:off x="3971377" y="4450355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4" name="Rectángulo 60"/>
            <p:cNvSpPr>
              <a:spLocks noChangeArrowheads="1"/>
            </p:cNvSpPr>
            <p:nvPr/>
          </p:nvSpPr>
          <p:spPr bwMode="auto">
            <a:xfrm>
              <a:off x="4128540" y="4553543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5" name="Rectángulo 61"/>
            <p:cNvSpPr>
              <a:spLocks noChangeArrowheads="1"/>
            </p:cNvSpPr>
            <p:nvPr/>
          </p:nvSpPr>
          <p:spPr bwMode="auto">
            <a:xfrm>
              <a:off x="4130127" y="4456705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3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DC0B3D13-A8F9-4279-B713-2BADFD594A54}"/>
              </a:ext>
            </a:extLst>
          </p:cNvPr>
          <p:cNvGrpSpPr/>
          <p:nvPr/>
        </p:nvGrpSpPr>
        <p:grpSpPr>
          <a:xfrm>
            <a:off x="3281363" y="5145885"/>
            <a:ext cx="631031" cy="577850"/>
            <a:chOff x="3281363" y="5145885"/>
            <a:chExt cx="631031" cy="577850"/>
          </a:xfrm>
        </p:grpSpPr>
        <p:sp>
          <p:nvSpPr>
            <p:cNvPr id="196" name="Forma libre 62"/>
            <p:cNvSpPr>
              <a:spLocks/>
            </p:cNvSpPr>
            <p:nvPr/>
          </p:nvSpPr>
          <p:spPr bwMode="auto">
            <a:xfrm>
              <a:off x="3334544" y="5145885"/>
              <a:ext cx="577850" cy="577850"/>
            </a:xfrm>
            <a:custGeom>
              <a:avLst/>
              <a:gdLst>
                <a:gd name="T0" fmla="*/ 122 w 236"/>
                <a:gd name="T1" fmla="*/ 234 h 236"/>
                <a:gd name="T2" fmla="*/ 234 w 236"/>
                <a:gd name="T3" fmla="*/ 114 h 236"/>
                <a:gd name="T4" fmla="*/ 114 w 236"/>
                <a:gd name="T5" fmla="*/ 2 h 236"/>
                <a:gd name="T6" fmla="*/ 2 w 236"/>
                <a:gd name="T7" fmla="*/ 122 h 236"/>
                <a:gd name="T8" fmla="*/ 122 w 236"/>
                <a:gd name="T9" fmla="*/ 2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6">
                  <a:moveTo>
                    <a:pt x="122" y="234"/>
                  </a:moveTo>
                  <a:cubicBezTo>
                    <a:pt x="186" y="231"/>
                    <a:pt x="236" y="178"/>
                    <a:pt x="234" y="114"/>
                  </a:cubicBezTo>
                  <a:cubicBezTo>
                    <a:pt x="232" y="50"/>
                    <a:pt x="178" y="0"/>
                    <a:pt x="114" y="2"/>
                  </a:cubicBezTo>
                  <a:cubicBezTo>
                    <a:pt x="50" y="4"/>
                    <a:pt x="0" y="58"/>
                    <a:pt x="2" y="122"/>
                  </a:cubicBezTo>
                  <a:cubicBezTo>
                    <a:pt x="4" y="186"/>
                    <a:pt x="58" y="236"/>
                    <a:pt x="122" y="23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7" name="Forma libre 63"/>
            <p:cNvSpPr>
              <a:spLocks/>
            </p:cNvSpPr>
            <p:nvPr/>
          </p:nvSpPr>
          <p:spPr bwMode="auto">
            <a:xfrm>
              <a:off x="3391694" y="5203035"/>
              <a:ext cx="465138" cy="463550"/>
            </a:xfrm>
            <a:custGeom>
              <a:avLst/>
              <a:gdLst>
                <a:gd name="T0" fmla="*/ 98 w 190"/>
                <a:gd name="T1" fmla="*/ 188 h 190"/>
                <a:gd name="T2" fmla="*/ 188 w 190"/>
                <a:gd name="T3" fmla="*/ 91 h 190"/>
                <a:gd name="T4" fmla="*/ 92 w 190"/>
                <a:gd name="T5" fmla="*/ 1 h 190"/>
                <a:gd name="T6" fmla="*/ 1 w 190"/>
                <a:gd name="T7" fmla="*/ 98 h 190"/>
                <a:gd name="T8" fmla="*/ 98 w 190"/>
                <a:gd name="T9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0">
                  <a:moveTo>
                    <a:pt x="98" y="188"/>
                  </a:moveTo>
                  <a:cubicBezTo>
                    <a:pt x="150" y="186"/>
                    <a:pt x="190" y="143"/>
                    <a:pt x="188" y="91"/>
                  </a:cubicBezTo>
                  <a:cubicBezTo>
                    <a:pt x="186" y="40"/>
                    <a:pt x="143" y="0"/>
                    <a:pt x="92" y="1"/>
                  </a:cubicBezTo>
                  <a:cubicBezTo>
                    <a:pt x="40" y="3"/>
                    <a:pt x="0" y="47"/>
                    <a:pt x="1" y="98"/>
                  </a:cubicBezTo>
                  <a:cubicBezTo>
                    <a:pt x="3" y="149"/>
                    <a:pt x="47" y="190"/>
                    <a:pt x="98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8" name="Forma libre 64"/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9" name="Forma libre 65"/>
            <p:cNvSpPr>
              <a:spLocks/>
            </p:cNvSpPr>
            <p:nvPr/>
          </p:nvSpPr>
          <p:spPr bwMode="auto">
            <a:xfrm>
              <a:off x="3393282" y="5236373"/>
              <a:ext cx="201613" cy="425450"/>
            </a:xfrm>
            <a:custGeom>
              <a:avLst/>
              <a:gdLst>
                <a:gd name="T0" fmla="*/ 7 w 82"/>
                <a:gd name="T1" fmla="*/ 46 h 174"/>
                <a:gd name="T2" fmla="*/ 7 w 82"/>
                <a:gd name="T3" fmla="*/ 46 h 174"/>
                <a:gd name="T4" fmla="*/ 7 w 82"/>
                <a:gd name="T5" fmla="*/ 46 h 174"/>
                <a:gd name="T6" fmla="*/ 7 w 82"/>
                <a:gd name="T7" fmla="*/ 46 h 174"/>
                <a:gd name="T8" fmla="*/ 0 w 82"/>
                <a:gd name="T9" fmla="*/ 84 h 174"/>
                <a:gd name="T10" fmla="*/ 0 w 82"/>
                <a:gd name="T11" fmla="*/ 84 h 174"/>
                <a:gd name="T12" fmla="*/ 0 w 82"/>
                <a:gd name="T13" fmla="*/ 84 h 174"/>
                <a:gd name="T14" fmla="*/ 0 w 82"/>
                <a:gd name="T15" fmla="*/ 85 h 174"/>
                <a:gd name="T16" fmla="*/ 0 w 82"/>
                <a:gd name="T17" fmla="*/ 85 h 174"/>
                <a:gd name="T18" fmla="*/ 0 w 82"/>
                <a:gd name="T19" fmla="*/ 85 h 174"/>
                <a:gd name="T20" fmla="*/ 0 w 82"/>
                <a:gd name="T21" fmla="*/ 85 h 174"/>
                <a:gd name="T22" fmla="*/ 0 w 82"/>
                <a:gd name="T23" fmla="*/ 86 h 174"/>
                <a:gd name="T24" fmla="*/ 0 w 82"/>
                <a:gd name="T25" fmla="*/ 86 h 174"/>
                <a:gd name="T26" fmla="*/ 0 w 82"/>
                <a:gd name="T27" fmla="*/ 86 h 174"/>
                <a:gd name="T28" fmla="*/ 0 w 82"/>
                <a:gd name="T29" fmla="*/ 86 h 174"/>
                <a:gd name="T30" fmla="*/ 3 w 82"/>
                <a:gd name="T31" fmla="*/ 102 h 174"/>
                <a:gd name="T32" fmla="*/ 3 w 82"/>
                <a:gd name="T33" fmla="*/ 102 h 174"/>
                <a:gd name="T34" fmla="*/ 3 w 82"/>
                <a:gd name="T35" fmla="*/ 103 h 174"/>
                <a:gd name="T36" fmla="*/ 3 w 82"/>
                <a:gd name="T37" fmla="*/ 103 h 174"/>
                <a:gd name="T38" fmla="*/ 3 w 82"/>
                <a:gd name="T39" fmla="*/ 103 h 174"/>
                <a:gd name="T40" fmla="*/ 3 w 82"/>
                <a:gd name="T41" fmla="*/ 105 h 174"/>
                <a:gd name="T42" fmla="*/ 4 w 82"/>
                <a:gd name="T43" fmla="*/ 105 h 174"/>
                <a:gd name="T44" fmla="*/ 4 w 82"/>
                <a:gd name="T45" fmla="*/ 105 h 174"/>
                <a:gd name="T46" fmla="*/ 4 w 82"/>
                <a:gd name="T47" fmla="*/ 106 h 174"/>
                <a:gd name="T48" fmla="*/ 4 w 82"/>
                <a:gd name="T49" fmla="*/ 106 h 174"/>
                <a:gd name="T50" fmla="*/ 4 w 82"/>
                <a:gd name="T51" fmla="*/ 106 h 174"/>
                <a:gd name="T52" fmla="*/ 4 w 82"/>
                <a:gd name="T53" fmla="*/ 106 h 174"/>
                <a:gd name="T54" fmla="*/ 4 w 82"/>
                <a:gd name="T55" fmla="*/ 107 h 174"/>
                <a:gd name="T56" fmla="*/ 4 w 82"/>
                <a:gd name="T57" fmla="*/ 108 h 174"/>
                <a:gd name="T58" fmla="*/ 4 w 82"/>
                <a:gd name="T59" fmla="*/ 108 h 174"/>
                <a:gd name="T60" fmla="*/ 5 w 82"/>
                <a:gd name="T61" fmla="*/ 109 h 174"/>
                <a:gd name="T62" fmla="*/ 5 w 82"/>
                <a:gd name="T63" fmla="*/ 109 h 174"/>
                <a:gd name="T64" fmla="*/ 5 w 82"/>
                <a:gd name="T65" fmla="*/ 109 h 174"/>
                <a:gd name="T66" fmla="*/ 5 w 82"/>
                <a:gd name="T67" fmla="*/ 109 h 174"/>
                <a:gd name="T68" fmla="*/ 5 w 82"/>
                <a:gd name="T69" fmla="*/ 110 h 174"/>
                <a:gd name="T70" fmla="*/ 5 w 82"/>
                <a:gd name="T71" fmla="*/ 110 h 174"/>
                <a:gd name="T72" fmla="*/ 5 w 82"/>
                <a:gd name="T73" fmla="*/ 111 h 174"/>
                <a:gd name="T74" fmla="*/ 5 w 82"/>
                <a:gd name="T75" fmla="*/ 111 h 174"/>
                <a:gd name="T76" fmla="*/ 6 w 82"/>
                <a:gd name="T77" fmla="*/ 112 h 174"/>
                <a:gd name="T78" fmla="*/ 6 w 82"/>
                <a:gd name="T79" fmla="*/ 112 h 174"/>
                <a:gd name="T80" fmla="*/ 6 w 82"/>
                <a:gd name="T81" fmla="*/ 112 h 174"/>
                <a:gd name="T82" fmla="*/ 6 w 82"/>
                <a:gd name="T83" fmla="*/ 112 h 174"/>
                <a:gd name="T84" fmla="*/ 6 w 82"/>
                <a:gd name="T85" fmla="*/ 112 h 174"/>
                <a:gd name="T86" fmla="*/ 6 w 82"/>
                <a:gd name="T87" fmla="*/ 113 h 174"/>
                <a:gd name="T88" fmla="*/ 7 w 82"/>
                <a:gd name="T89" fmla="*/ 114 h 174"/>
                <a:gd name="T90" fmla="*/ 7 w 82"/>
                <a:gd name="T91" fmla="*/ 115 h 174"/>
                <a:gd name="T92" fmla="*/ 7 w 82"/>
                <a:gd name="T93" fmla="*/ 115 h 174"/>
                <a:gd name="T94" fmla="*/ 7 w 82"/>
                <a:gd name="T95" fmla="*/ 115 h 174"/>
                <a:gd name="T96" fmla="*/ 49 w 82"/>
                <a:gd name="T97" fmla="*/ 153 h 174"/>
                <a:gd name="T98" fmla="*/ 16 w 82"/>
                <a:gd name="T99" fmla="*/ 79 h 174"/>
                <a:gd name="T100" fmla="*/ 28 w 82"/>
                <a:gd name="T101" fmla="*/ 25 h 174"/>
                <a:gd name="T102" fmla="*/ 46 w 82"/>
                <a:gd name="T10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174">
                  <a:moveTo>
                    <a:pt x="46" y="0"/>
                  </a:moveTo>
                  <a:cubicBezTo>
                    <a:pt x="29" y="11"/>
                    <a:pt x="15" y="27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2" y="58"/>
                    <a:pt x="0" y="70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92"/>
                    <a:pt x="2" y="97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4"/>
                    <a:pt x="3" y="104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7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5" y="10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6" y="111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19" y="146"/>
                    <a:pt x="48" y="169"/>
                    <a:pt x="82" y="174"/>
                  </a:cubicBezTo>
                  <a:cubicBezTo>
                    <a:pt x="70" y="169"/>
                    <a:pt x="59" y="162"/>
                    <a:pt x="49" y="153"/>
                  </a:cubicBezTo>
                  <a:cubicBezTo>
                    <a:pt x="36" y="140"/>
                    <a:pt x="26" y="125"/>
                    <a:pt x="21" y="107"/>
                  </a:cubicBezTo>
                  <a:cubicBezTo>
                    <a:pt x="19" y="98"/>
                    <a:pt x="17" y="89"/>
                    <a:pt x="16" y="79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59"/>
                    <a:pt x="19" y="41"/>
                    <a:pt x="28" y="25"/>
                  </a:cubicBezTo>
                  <a:cubicBezTo>
                    <a:pt x="34" y="17"/>
                    <a:pt x="39" y="10"/>
                    <a:pt x="44" y="3"/>
                  </a:cubicBezTo>
                  <a:cubicBezTo>
                    <a:pt x="45" y="2"/>
                    <a:pt x="46" y="1"/>
                    <a:pt x="46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0" name="Rectángulo 66"/>
            <p:cNvSpPr>
              <a:spLocks noChangeArrowheads="1"/>
            </p:cNvSpPr>
            <p:nvPr/>
          </p:nvSpPr>
          <p:spPr bwMode="auto">
            <a:xfrm>
              <a:off x="3553619" y="5331623"/>
              <a:ext cx="138113" cy="19685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1" name="Rectángulo 67"/>
            <p:cNvSpPr>
              <a:spLocks noChangeArrowheads="1"/>
            </p:cNvSpPr>
            <p:nvPr/>
          </p:nvSpPr>
          <p:spPr bwMode="auto">
            <a:xfrm>
              <a:off x="3540602" y="5242723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4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12" name="Forma libre 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50EA5C35-990C-4313-B366-CD6EBA7C2152}"/>
              </a:ext>
            </a:extLst>
          </p:cNvPr>
          <p:cNvGrpSpPr/>
          <p:nvPr/>
        </p:nvGrpSpPr>
        <p:grpSpPr>
          <a:xfrm>
            <a:off x="2443957" y="5462575"/>
            <a:ext cx="568325" cy="566738"/>
            <a:chOff x="2443957" y="5462575"/>
            <a:chExt cx="568325" cy="566738"/>
          </a:xfrm>
        </p:grpSpPr>
        <p:sp>
          <p:nvSpPr>
            <p:cNvPr id="222" name="Forma libre 88"/>
            <p:cNvSpPr>
              <a:spLocks/>
            </p:cNvSpPr>
            <p:nvPr/>
          </p:nvSpPr>
          <p:spPr bwMode="auto">
            <a:xfrm>
              <a:off x="2443957" y="5462575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3" name="Elipse 89"/>
            <p:cNvSpPr>
              <a:spLocks noChangeArrowheads="1"/>
            </p:cNvSpPr>
            <p:nvPr/>
          </p:nvSpPr>
          <p:spPr bwMode="auto">
            <a:xfrm>
              <a:off x="2501107" y="5518137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4" name="Forma libre 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5" name="Forma libre 91"/>
            <p:cNvSpPr>
              <a:spLocks/>
            </p:cNvSpPr>
            <p:nvPr/>
          </p:nvSpPr>
          <p:spPr bwMode="auto">
            <a:xfrm>
              <a:off x="2501107" y="5545125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6" name="Rectángulo 92"/>
            <p:cNvSpPr>
              <a:spLocks noChangeArrowheads="1"/>
            </p:cNvSpPr>
            <p:nvPr/>
          </p:nvSpPr>
          <p:spPr bwMode="auto">
            <a:xfrm>
              <a:off x="2659857" y="5608625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7" name="Rectángulo 93"/>
            <p:cNvSpPr>
              <a:spLocks noChangeArrowheads="1"/>
            </p:cNvSpPr>
            <p:nvPr/>
          </p:nvSpPr>
          <p:spPr bwMode="auto">
            <a:xfrm>
              <a:off x="2663985" y="5549887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5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D21CD1CA-1E62-44BF-86B1-1A09622D4975}"/>
              </a:ext>
            </a:extLst>
          </p:cNvPr>
          <p:cNvGrpSpPr/>
          <p:nvPr/>
        </p:nvGrpSpPr>
        <p:grpSpPr>
          <a:xfrm>
            <a:off x="1543311" y="2648341"/>
            <a:ext cx="571500" cy="573088"/>
            <a:chOff x="1543311" y="2648341"/>
            <a:chExt cx="571500" cy="573088"/>
          </a:xfrm>
        </p:grpSpPr>
        <p:sp>
          <p:nvSpPr>
            <p:cNvPr id="202" name="Forma libre 68"/>
            <p:cNvSpPr>
              <a:spLocks/>
            </p:cNvSpPr>
            <p:nvPr/>
          </p:nvSpPr>
          <p:spPr bwMode="auto">
            <a:xfrm>
              <a:off x="1543311" y="2648341"/>
              <a:ext cx="571500" cy="573088"/>
            </a:xfrm>
            <a:custGeom>
              <a:avLst/>
              <a:gdLst>
                <a:gd name="T0" fmla="*/ 116 w 234"/>
                <a:gd name="T1" fmla="*/ 1 h 234"/>
                <a:gd name="T2" fmla="*/ 233 w 234"/>
                <a:gd name="T3" fmla="*/ 115 h 234"/>
                <a:gd name="T4" fmla="*/ 119 w 234"/>
                <a:gd name="T5" fmla="*/ 233 h 234"/>
                <a:gd name="T6" fmla="*/ 1 w 234"/>
                <a:gd name="T7" fmla="*/ 118 h 234"/>
                <a:gd name="T8" fmla="*/ 116 w 234"/>
                <a:gd name="T9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6" y="1"/>
                  </a:moveTo>
                  <a:cubicBezTo>
                    <a:pt x="179" y="0"/>
                    <a:pt x="232" y="51"/>
                    <a:pt x="233" y="115"/>
                  </a:cubicBezTo>
                  <a:cubicBezTo>
                    <a:pt x="234" y="179"/>
                    <a:pt x="183" y="232"/>
                    <a:pt x="119" y="233"/>
                  </a:cubicBezTo>
                  <a:cubicBezTo>
                    <a:pt x="55" y="234"/>
                    <a:pt x="2" y="182"/>
                    <a:pt x="1" y="118"/>
                  </a:cubicBezTo>
                  <a:cubicBezTo>
                    <a:pt x="0" y="54"/>
                    <a:pt x="52" y="1"/>
                    <a:pt x="116" y="1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3" name="Forma libre 69"/>
            <p:cNvSpPr>
              <a:spLocks/>
            </p:cNvSpPr>
            <p:nvPr/>
          </p:nvSpPr>
          <p:spPr bwMode="auto">
            <a:xfrm>
              <a:off x="1598874" y="2702316"/>
              <a:ext cx="461963" cy="461963"/>
            </a:xfrm>
            <a:custGeom>
              <a:avLst/>
              <a:gdLst>
                <a:gd name="T0" fmla="*/ 93 w 189"/>
                <a:gd name="T1" fmla="*/ 1 h 189"/>
                <a:gd name="T2" fmla="*/ 188 w 189"/>
                <a:gd name="T3" fmla="*/ 93 h 189"/>
                <a:gd name="T4" fmla="*/ 96 w 189"/>
                <a:gd name="T5" fmla="*/ 188 h 189"/>
                <a:gd name="T6" fmla="*/ 1 w 189"/>
                <a:gd name="T7" fmla="*/ 96 h 189"/>
                <a:gd name="T8" fmla="*/ 93 w 189"/>
                <a:gd name="T9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89">
                  <a:moveTo>
                    <a:pt x="93" y="1"/>
                  </a:moveTo>
                  <a:cubicBezTo>
                    <a:pt x="144" y="0"/>
                    <a:pt x="187" y="42"/>
                    <a:pt x="188" y="93"/>
                  </a:cubicBezTo>
                  <a:cubicBezTo>
                    <a:pt x="189" y="145"/>
                    <a:pt x="147" y="187"/>
                    <a:pt x="96" y="188"/>
                  </a:cubicBezTo>
                  <a:cubicBezTo>
                    <a:pt x="44" y="189"/>
                    <a:pt x="2" y="147"/>
                    <a:pt x="1" y="96"/>
                  </a:cubicBezTo>
                  <a:cubicBezTo>
                    <a:pt x="0" y="44"/>
                    <a:pt x="41" y="2"/>
                    <a:pt x="93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4" name="Forma libre 70"/>
            <p:cNvSpPr>
              <a:spLocks noEditPoints="1"/>
            </p:cNvSpPr>
            <p:nvPr/>
          </p:nvSpPr>
          <p:spPr bwMode="auto">
            <a:xfrm>
              <a:off x="1763713" y="2859478"/>
              <a:ext cx="1588" cy="55563"/>
            </a:xfrm>
            <a:custGeom>
              <a:avLst/>
              <a:gdLst>
                <a:gd name="T0" fmla="*/ 1 w 1"/>
                <a:gd name="T1" fmla="*/ 23 h 23"/>
                <a:gd name="T2" fmla="*/ 1 w 1"/>
                <a:gd name="T3" fmla="*/ 22 h 23"/>
                <a:gd name="T4" fmla="*/ 1 w 1"/>
                <a:gd name="T5" fmla="*/ 22 h 23"/>
                <a:gd name="T6" fmla="*/ 1 w 1"/>
                <a:gd name="T7" fmla="*/ 21 h 23"/>
                <a:gd name="T8" fmla="*/ 1 w 1"/>
                <a:gd name="T9" fmla="*/ 20 h 23"/>
                <a:gd name="T10" fmla="*/ 1 w 1"/>
                <a:gd name="T11" fmla="*/ 20 h 23"/>
                <a:gd name="T12" fmla="*/ 0 w 1"/>
                <a:gd name="T13" fmla="*/ 20 h 23"/>
                <a:gd name="T14" fmla="*/ 0 w 1"/>
                <a:gd name="T15" fmla="*/ 19 h 23"/>
                <a:gd name="T16" fmla="*/ 0 w 1"/>
                <a:gd name="T17" fmla="*/ 19 h 23"/>
                <a:gd name="T18" fmla="*/ 0 w 1"/>
                <a:gd name="T19" fmla="*/ 18 h 23"/>
                <a:gd name="T20" fmla="*/ 0 w 1"/>
                <a:gd name="T21" fmla="*/ 18 h 23"/>
                <a:gd name="T22" fmla="*/ 0 w 1"/>
                <a:gd name="T23" fmla="*/ 18 h 23"/>
                <a:gd name="T24" fmla="*/ 0 w 1"/>
                <a:gd name="T25" fmla="*/ 17 h 23"/>
                <a:gd name="T26" fmla="*/ 0 w 1"/>
                <a:gd name="T27" fmla="*/ 17 h 23"/>
                <a:gd name="T28" fmla="*/ 0 w 1"/>
                <a:gd name="T29" fmla="*/ 17 h 23"/>
                <a:gd name="T30" fmla="*/ 0 w 1"/>
                <a:gd name="T31" fmla="*/ 16 h 23"/>
                <a:gd name="T32" fmla="*/ 0 w 1"/>
                <a:gd name="T33" fmla="*/ 16 h 23"/>
                <a:gd name="T34" fmla="*/ 0 w 1"/>
                <a:gd name="T35" fmla="*/ 15 h 23"/>
                <a:gd name="T36" fmla="*/ 0 w 1"/>
                <a:gd name="T37" fmla="*/ 15 h 23"/>
                <a:gd name="T38" fmla="*/ 0 w 1"/>
                <a:gd name="T39" fmla="*/ 15 h 23"/>
                <a:gd name="T40" fmla="*/ 0 w 1"/>
                <a:gd name="T41" fmla="*/ 14 h 23"/>
                <a:gd name="T42" fmla="*/ 0 w 1"/>
                <a:gd name="T43" fmla="*/ 14 h 23"/>
                <a:gd name="T44" fmla="*/ 0 w 1"/>
                <a:gd name="T45" fmla="*/ 13 h 23"/>
                <a:gd name="T46" fmla="*/ 0 w 1"/>
                <a:gd name="T47" fmla="*/ 13 h 23"/>
                <a:gd name="T48" fmla="*/ 0 w 1"/>
                <a:gd name="T49" fmla="*/ 12 h 23"/>
                <a:gd name="T50" fmla="*/ 0 w 1"/>
                <a:gd name="T51" fmla="*/ 12 h 23"/>
                <a:gd name="T52" fmla="*/ 0 w 1"/>
                <a:gd name="T53" fmla="*/ 12 h 23"/>
                <a:gd name="T54" fmla="*/ 0 w 1"/>
                <a:gd name="T55" fmla="*/ 11 h 23"/>
                <a:gd name="T56" fmla="*/ 0 w 1"/>
                <a:gd name="T57" fmla="*/ 11 h 23"/>
                <a:gd name="T58" fmla="*/ 0 w 1"/>
                <a:gd name="T59" fmla="*/ 11 h 23"/>
                <a:gd name="T60" fmla="*/ 0 w 1"/>
                <a:gd name="T61" fmla="*/ 10 h 23"/>
                <a:gd name="T62" fmla="*/ 0 w 1"/>
                <a:gd name="T63" fmla="*/ 10 h 23"/>
                <a:gd name="T64" fmla="*/ 0 w 1"/>
                <a:gd name="T65" fmla="*/ 9 h 23"/>
                <a:gd name="T66" fmla="*/ 0 w 1"/>
                <a:gd name="T67" fmla="*/ 9 h 23"/>
                <a:gd name="T68" fmla="*/ 0 w 1"/>
                <a:gd name="T69" fmla="*/ 9 h 23"/>
                <a:gd name="T70" fmla="*/ 0 w 1"/>
                <a:gd name="T71" fmla="*/ 8 h 23"/>
                <a:gd name="T72" fmla="*/ 0 w 1"/>
                <a:gd name="T73" fmla="*/ 8 h 23"/>
                <a:gd name="T74" fmla="*/ 0 w 1"/>
                <a:gd name="T75" fmla="*/ 8 h 23"/>
                <a:gd name="T76" fmla="*/ 0 w 1"/>
                <a:gd name="T77" fmla="*/ 7 h 23"/>
                <a:gd name="T78" fmla="*/ 0 w 1"/>
                <a:gd name="T79" fmla="*/ 6 h 23"/>
                <a:gd name="T80" fmla="*/ 0 w 1"/>
                <a:gd name="T81" fmla="*/ 6 h 23"/>
                <a:gd name="T82" fmla="*/ 0 w 1"/>
                <a:gd name="T83" fmla="*/ 6 h 23"/>
                <a:gd name="T84" fmla="*/ 0 w 1"/>
                <a:gd name="T85" fmla="*/ 5 h 23"/>
                <a:gd name="T86" fmla="*/ 0 w 1"/>
                <a:gd name="T87" fmla="*/ 5 h 23"/>
                <a:gd name="T88" fmla="*/ 0 w 1"/>
                <a:gd name="T89" fmla="*/ 5 h 23"/>
                <a:gd name="T90" fmla="*/ 0 w 1"/>
                <a:gd name="T91" fmla="*/ 4 h 23"/>
                <a:gd name="T92" fmla="*/ 0 w 1"/>
                <a:gd name="T93" fmla="*/ 4 h 23"/>
                <a:gd name="T94" fmla="*/ 0 w 1"/>
                <a:gd name="T95" fmla="*/ 3 h 23"/>
                <a:gd name="T96" fmla="*/ 0 w 1"/>
                <a:gd name="T97" fmla="*/ 3 h 23"/>
                <a:gd name="T98" fmla="*/ 0 w 1"/>
                <a:gd name="T99" fmla="*/ 3 h 23"/>
                <a:gd name="T100" fmla="*/ 0 w 1"/>
                <a:gd name="T101" fmla="*/ 2 h 23"/>
                <a:gd name="T102" fmla="*/ 0 w 1"/>
                <a:gd name="T103" fmla="*/ 1 h 23"/>
                <a:gd name="T104" fmla="*/ 0 w 1"/>
                <a:gd name="T105" fmla="*/ 1 h 23"/>
                <a:gd name="T106" fmla="*/ 0 w 1"/>
                <a:gd name="T107" fmla="*/ 1 h 23"/>
                <a:gd name="T108" fmla="*/ 0 w 1"/>
                <a:gd name="T109" fmla="*/ 0 h 23"/>
                <a:gd name="T110" fmla="*/ 0 w 1"/>
                <a:gd name="T1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5" name="Forma libre 71"/>
            <p:cNvSpPr>
              <a:spLocks/>
            </p:cNvSpPr>
            <p:nvPr/>
          </p:nvSpPr>
          <p:spPr bwMode="auto">
            <a:xfrm>
              <a:off x="1602049" y="2707078"/>
              <a:ext cx="187325" cy="428625"/>
            </a:xfrm>
            <a:custGeom>
              <a:avLst/>
              <a:gdLst>
                <a:gd name="T0" fmla="*/ 0 w 77"/>
                <a:gd name="T1" fmla="*/ 84 h 175"/>
                <a:gd name="T2" fmla="*/ 0 w 77"/>
                <a:gd name="T3" fmla="*/ 85 h 175"/>
                <a:gd name="T4" fmla="*/ 0 w 77"/>
                <a:gd name="T5" fmla="*/ 85 h 175"/>
                <a:gd name="T6" fmla="*/ 0 w 77"/>
                <a:gd name="T7" fmla="*/ 85 h 175"/>
                <a:gd name="T8" fmla="*/ 0 w 77"/>
                <a:gd name="T9" fmla="*/ 86 h 175"/>
                <a:gd name="T10" fmla="*/ 0 w 77"/>
                <a:gd name="T11" fmla="*/ 87 h 175"/>
                <a:gd name="T12" fmla="*/ 0 w 77"/>
                <a:gd name="T13" fmla="*/ 87 h 175"/>
                <a:gd name="T14" fmla="*/ 0 w 77"/>
                <a:gd name="T15" fmla="*/ 87 h 175"/>
                <a:gd name="T16" fmla="*/ 0 w 77"/>
                <a:gd name="T17" fmla="*/ 88 h 175"/>
                <a:gd name="T18" fmla="*/ 0 w 77"/>
                <a:gd name="T19" fmla="*/ 88 h 175"/>
                <a:gd name="T20" fmla="*/ 0 w 77"/>
                <a:gd name="T21" fmla="*/ 89 h 175"/>
                <a:gd name="T22" fmla="*/ 0 w 77"/>
                <a:gd name="T23" fmla="*/ 89 h 175"/>
                <a:gd name="T24" fmla="*/ 0 w 77"/>
                <a:gd name="T25" fmla="*/ 90 h 175"/>
                <a:gd name="T26" fmla="*/ 0 w 77"/>
                <a:gd name="T27" fmla="*/ 90 h 175"/>
                <a:gd name="T28" fmla="*/ 0 w 77"/>
                <a:gd name="T29" fmla="*/ 91 h 175"/>
                <a:gd name="T30" fmla="*/ 0 w 77"/>
                <a:gd name="T31" fmla="*/ 91 h 175"/>
                <a:gd name="T32" fmla="*/ 0 w 77"/>
                <a:gd name="T33" fmla="*/ 92 h 175"/>
                <a:gd name="T34" fmla="*/ 0 w 77"/>
                <a:gd name="T35" fmla="*/ 92 h 175"/>
                <a:gd name="T36" fmla="*/ 0 w 77"/>
                <a:gd name="T37" fmla="*/ 92 h 175"/>
                <a:gd name="T38" fmla="*/ 0 w 77"/>
                <a:gd name="T39" fmla="*/ 93 h 175"/>
                <a:gd name="T40" fmla="*/ 0 w 77"/>
                <a:gd name="T41" fmla="*/ 93 h 175"/>
                <a:gd name="T42" fmla="*/ 0 w 77"/>
                <a:gd name="T43" fmla="*/ 94 h 175"/>
                <a:gd name="T44" fmla="*/ 0 w 77"/>
                <a:gd name="T45" fmla="*/ 94 h 175"/>
                <a:gd name="T46" fmla="*/ 0 w 77"/>
                <a:gd name="T47" fmla="*/ 95 h 175"/>
                <a:gd name="T48" fmla="*/ 0 w 77"/>
                <a:gd name="T49" fmla="*/ 95 h 175"/>
                <a:gd name="T50" fmla="*/ 0 w 77"/>
                <a:gd name="T51" fmla="*/ 95 h 175"/>
                <a:gd name="T52" fmla="*/ 0 w 77"/>
                <a:gd name="T53" fmla="*/ 96 h 175"/>
                <a:gd name="T54" fmla="*/ 0 w 77"/>
                <a:gd name="T55" fmla="*/ 96 h 175"/>
                <a:gd name="T56" fmla="*/ 0 w 77"/>
                <a:gd name="T57" fmla="*/ 97 h 175"/>
                <a:gd name="T58" fmla="*/ 0 w 77"/>
                <a:gd name="T59" fmla="*/ 97 h 175"/>
                <a:gd name="T60" fmla="*/ 0 w 77"/>
                <a:gd name="T61" fmla="*/ 98 h 175"/>
                <a:gd name="T62" fmla="*/ 0 w 77"/>
                <a:gd name="T63" fmla="*/ 98 h 175"/>
                <a:gd name="T64" fmla="*/ 0 w 77"/>
                <a:gd name="T65" fmla="*/ 98 h 175"/>
                <a:gd name="T66" fmla="*/ 0 w 77"/>
                <a:gd name="T67" fmla="*/ 99 h 175"/>
                <a:gd name="T68" fmla="*/ 0 w 77"/>
                <a:gd name="T69" fmla="*/ 99 h 175"/>
                <a:gd name="T70" fmla="*/ 0 w 77"/>
                <a:gd name="T71" fmla="*/ 100 h 175"/>
                <a:gd name="T72" fmla="*/ 0 w 77"/>
                <a:gd name="T73" fmla="*/ 100 h 175"/>
                <a:gd name="T74" fmla="*/ 0 w 77"/>
                <a:gd name="T75" fmla="*/ 101 h 175"/>
                <a:gd name="T76" fmla="*/ 0 w 77"/>
                <a:gd name="T77" fmla="*/ 101 h 175"/>
                <a:gd name="T78" fmla="*/ 0 w 77"/>
                <a:gd name="T79" fmla="*/ 102 h 175"/>
                <a:gd name="T80" fmla="*/ 0 w 77"/>
                <a:gd name="T81" fmla="*/ 102 h 175"/>
                <a:gd name="T82" fmla="*/ 0 w 77"/>
                <a:gd name="T83" fmla="*/ 102 h 175"/>
                <a:gd name="T84" fmla="*/ 0 w 77"/>
                <a:gd name="T85" fmla="*/ 103 h 175"/>
                <a:gd name="T86" fmla="*/ 0 w 77"/>
                <a:gd name="T87" fmla="*/ 103 h 175"/>
                <a:gd name="T88" fmla="*/ 1 w 77"/>
                <a:gd name="T89" fmla="*/ 104 h 175"/>
                <a:gd name="T90" fmla="*/ 1 w 77"/>
                <a:gd name="T91" fmla="*/ 104 h 175"/>
                <a:gd name="T92" fmla="*/ 1 w 77"/>
                <a:gd name="T93" fmla="*/ 105 h 175"/>
                <a:gd name="T94" fmla="*/ 1 w 77"/>
                <a:gd name="T95" fmla="*/ 105 h 175"/>
                <a:gd name="T96" fmla="*/ 1 w 77"/>
                <a:gd name="T97" fmla="*/ 106 h 175"/>
                <a:gd name="T98" fmla="*/ 1 w 77"/>
                <a:gd name="T99" fmla="*/ 107 h 175"/>
                <a:gd name="T100" fmla="*/ 50 w 77"/>
                <a:gd name="T101" fmla="*/ 175 h 175"/>
                <a:gd name="T102" fmla="*/ 16 w 77"/>
                <a:gd name="T103" fmla="*/ 99 h 175"/>
                <a:gd name="T104" fmla="*/ 45 w 77"/>
                <a:gd name="T10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175">
                  <a:moveTo>
                    <a:pt x="77" y="0"/>
                  </a:moveTo>
                  <a:cubicBezTo>
                    <a:pt x="36" y="8"/>
                    <a:pt x="4" y="42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6" y="137"/>
                    <a:pt x="24" y="162"/>
                    <a:pt x="50" y="175"/>
                  </a:cubicBezTo>
                  <a:cubicBezTo>
                    <a:pt x="49" y="175"/>
                    <a:pt x="48" y="174"/>
                    <a:pt x="48" y="173"/>
                  </a:cubicBezTo>
                  <a:cubicBezTo>
                    <a:pt x="42" y="166"/>
                    <a:pt x="36" y="159"/>
                    <a:pt x="31" y="152"/>
                  </a:cubicBezTo>
                  <a:cubicBezTo>
                    <a:pt x="21" y="136"/>
                    <a:pt x="16" y="118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7" y="88"/>
                    <a:pt x="18" y="79"/>
                    <a:pt x="19" y="70"/>
                  </a:cubicBezTo>
                  <a:cubicBezTo>
                    <a:pt x="24" y="52"/>
                    <a:pt x="32" y="36"/>
                    <a:pt x="45" y="23"/>
                  </a:cubicBezTo>
                  <a:cubicBezTo>
                    <a:pt x="54" y="13"/>
                    <a:pt x="65" y="6"/>
                    <a:pt x="77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8" name="Rectángulo 94"/>
            <p:cNvSpPr>
              <a:spLocks noChangeArrowheads="1"/>
            </p:cNvSpPr>
            <p:nvPr/>
          </p:nvSpPr>
          <p:spPr bwMode="auto">
            <a:xfrm>
              <a:off x="1705236" y="2864241"/>
              <a:ext cx="255588" cy="150813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9" name="Rectángulo 95"/>
            <p:cNvSpPr>
              <a:spLocks noChangeArrowheads="1"/>
            </p:cNvSpPr>
            <p:nvPr/>
          </p:nvSpPr>
          <p:spPr bwMode="auto">
            <a:xfrm>
              <a:off x="1747146" y="2722001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9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D5907B19-8D9B-4605-9F7F-9DE0DC9565BA}"/>
              </a:ext>
            </a:extLst>
          </p:cNvPr>
          <p:cNvGrpSpPr/>
          <p:nvPr/>
        </p:nvGrpSpPr>
        <p:grpSpPr>
          <a:xfrm>
            <a:off x="968286" y="3389703"/>
            <a:ext cx="584200" cy="594502"/>
            <a:chOff x="968286" y="3389703"/>
            <a:chExt cx="584200" cy="594502"/>
          </a:xfrm>
        </p:grpSpPr>
        <p:sp>
          <p:nvSpPr>
            <p:cNvPr id="206" name="Forma libre 72"/>
            <p:cNvSpPr>
              <a:spLocks/>
            </p:cNvSpPr>
            <p:nvPr/>
          </p:nvSpPr>
          <p:spPr bwMode="auto">
            <a:xfrm>
              <a:off x="968286" y="3396830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7" name="Forma libre 73"/>
            <p:cNvSpPr>
              <a:spLocks/>
            </p:cNvSpPr>
            <p:nvPr/>
          </p:nvSpPr>
          <p:spPr bwMode="auto">
            <a:xfrm>
              <a:off x="1023848" y="3452393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8" name="Forma libre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9" name="Forma libre 75"/>
            <p:cNvSpPr>
              <a:spLocks/>
            </p:cNvSpPr>
            <p:nvPr/>
          </p:nvSpPr>
          <p:spPr bwMode="auto">
            <a:xfrm>
              <a:off x="1028611" y="3463505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0" name="Rectángulo 96"/>
            <p:cNvSpPr>
              <a:spLocks noChangeArrowheads="1"/>
            </p:cNvSpPr>
            <p:nvPr/>
          </p:nvSpPr>
          <p:spPr bwMode="auto">
            <a:xfrm>
              <a:off x="1122273" y="3614318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1" name="Rectángulo 97"/>
            <p:cNvSpPr>
              <a:spLocks noChangeArrowheads="1"/>
            </p:cNvSpPr>
            <p:nvPr/>
          </p:nvSpPr>
          <p:spPr bwMode="auto">
            <a:xfrm>
              <a:off x="1167993" y="3527005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8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92A13D9D-0A3F-4690-8C10-FE4CE9ABDD80}"/>
              </a:ext>
            </a:extLst>
          </p:cNvPr>
          <p:cNvGrpSpPr/>
          <p:nvPr/>
        </p:nvGrpSpPr>
        <p:grpSpPr>
          <a:xfrm>
            <a:off x="992981" y="4396555"/>
            <a:ext cx="569913" cy="568325"/>
            <a:chOff x="992981" y="4396555"/>
            <a:chExt cx="569913" cy="568325"/>
          </a:xfrm>
        </p:grpSpPr>
        <p:sp>
          <p:nvSpPr>
            <p:cNvPr id="214" name="Forma libre 80"/>
            <p:cNvSpPr>
              <a:spLocks/>
            </p:cNvSpPr>
            <p:nvPr/>
          </p:nvSpPr>
          <p:spPr bwMode="auto">
            <a:xfrm>
              <a:off x="992981" y="4396555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5" name="Forma libre 81"/>
            <p:cNvSpPr>
              <a:spLocks/>
            </p:cNvSpPr>
            <p:nvPr/>
          </p:nvSpPr>
          <p:spPr bwMode="auto">
            <a:xfrm>
              <a:off x="1048544" y="4453705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6" name="Forma libre 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7" name="Forma libre 83"/>
            <p:cNvSpPr>
              <a:spLocks/>
            </p:cNvSpPr>
            <p:nvPr/>
          </p:nvSpPr>
          <p:spPr bwMode="auto">
            <a:xfrm>
              <a:off x="1048544" y="4455293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4" name="Rectángulo 100"/>
            <p:cNvSpPr>
              <a:spLocks noChangeArrowheads="1"/>
            </p:cNvSpPr>
            <p:nvPr/>
          </p:nvSpPr>
          <p:spPr bwMode="auto">
            <a:xfrm>
              <a:off x="1207294" y="4575943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5" name="Rectángulo 101"/>
            <p:cNvSpPr>
              <a:spLocks noChangeArrowheads="1"/>
            </p:cNvSpPr>
            <p:nvPr/>
          </p:nvSpPr>
          <p:spPr bwMode="auto">
            <a:xfrm>
              <a:off x="1197769" y="4490218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7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AD23F028-5DC5-45C9-A71B-6BBF60C08194}"/>
              </a:ext>
            </a:extLst>
          </p:cNvPr>
          <p:cNvGrpSpPr/>
          <p:nvPr/>
        </p:nvGrpSpPr>
        <p:grpSpPr>
          <a:xfrm>
            <a:off x="1541622" y="5153038"/>
            <a:ext cx="579438" cy="577850"/>
            <a:chOff x="1541622" y="5153038"/>
            <a:chExt cx="579438" cy="577850"/>
          </a:xfrm>
        </p:grpSpPr>
        <p:sp>
          <p:nvSpPr>
            <p:cNvPr id="218" name="Forma libre 84"/>
            <p:cNvSpPr>
              <a:spLocks/>
            </p:cNvSpPr>
            <p:nvPr/>
          </p:nvSpPr>
          <p:spPr bwMode="auto">
            <a:xfrm>
              <a:off x="1541622" y="5153038"/>
              <a:ext cx="579438" cy="577850"/>
            </a:xfrm>
            <a:custGeom>
              <a:avLst/>
              <a:gdLst>
                <a:gd name="T0" fmla="*/ 123 w 237"/>
                <a:gd name="T1" fmla="*/ 2 h 236"/>
                <a:gd name="T2" fmla="*/ 235 w 237"/>
                <a:gd name="T3" fmla="*/ 122 h 236"/>
                <a:gd name="T4" fmla="*/ 115 w 237"/>
                <a:gd name="T5" fmla="*/ 234 h 236"/>
                <a:gd name="T6" fmla="*/ 3 w 237"/>
                <a:gd name="T7" fmla="*/ 114 h 236"/>
                <a:gd name="T8" fmla="*/ 123 w 237"/>
                <a:gd name="T9" fmla="*/ 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36">
                  <a:moveTo>
                    <a:pt x="123" y="2"/>
                  </a:moveTo>
                  <a:cubicBezTo>
                    <a:pt x="187" y="4"/>
                    <a:pt x="237" y="58"/>
                    <a:pt x="235" y="122"/>
                  </a:cubicBezTo>
                  <a:cubicBezTo>
                    <a:pt x="232" y="186"/>
                    <a:pt x="178" y="236"/>
                    <a:pt x="115" y="234"/>
                  </a:cubicBezTo>
                  <a:cubicBezTo>
                    <a:pt x="51" y="231"/>
                    <a:pt x="0" y="178"/>
                    <a:pt x="3" y="114"/>
                  </a:cubicBezTo>
                  <a:cubicBezTo>
                    <a:pt x="5" y="50"/>
                    <a:pt x="59" y="0"/>
                    <a:pt x="123" y="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9" name="Forma libre 85"/>
            <p:cNvSpPr>
              <a:spLocks/>
            </p:cNvSpPr>
            <p:nvPr/>
          </p:nvSpPr>
          <p:spPr bwMode="auto">
            <a:xfrm>
              <a:off x="1597185" y="5210188"/>
              <a:ext cx="466725" cy="463550"/>
            </a:xfrm>
            <a:custGeom>
              <a:avLst/>
              <a:gdLst>
                <a:gd name="T0" fmla="*/ 99 w 191"/>
                <a:gd name="T1" fmla="*/ 1 h 190"/>
                <a:gd name="T2" fmla="*/ 189 w 191"/>
                <a:gd name="T3" fmla="*/ 98 h 190"/>
                <a:gd name="T4" fmla="*/ 92 w 191"/>
                <a:gd name="T5" fmla="*/ 188 h 190"/>
                <a:gd name="T6" fmla="*/ 2 w 191"/>
                <a:gd name="T7" fmla="*/ 91 h 190"/>
                <a:gd name="T8" fmla="*/ 99 w 191"/>
                <a:gd name="T9" fmla="*/ 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90">
                  <a:moveTo>
                    <a:pt x="99" y="1"/>
                  </a:moveTo>
                  <a:cubicBezTo>
                    <a:pt x="150" y="3"/>
                    <a:pt x="191" y="47"/>
                    <a:pt x="189" y="98"/>
                  </a:cubicBezTo>
                  <a:cubicBezTo>
                    <a:pt x="187" y="149"/>
                    <a:pt x="144" y="190"/>
                    <a:pt x="92" y="188"/>
                  </a:cubicBezTo>
                  <a:cubicBezTo>
                    <a:pt x="41" y="186"/>
                    <a:pt x="0" y="143"/>
                    <a:pt x="2" y="91"/>
                  </a:cubicBezTo>
                  <a:cubicBezTo>
                    <a:pt x="4" y="40"/>
                    <a:pt x="47" y="0"/>
                    <a:pt x="99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0" name="Forma libre 86"/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1" name="Forma libre 87"/>
            <p:cNvSpPr>
              <a:spLocks/>
            </p:cNvSpPr>
            <p:nvPr/>
          </p:nvSpPr>
          <p:spPr bwMode="auto">
            <a:xfrm>
              <a:off x="1601947" y="5214951"/>
              <a:ext cx="200025" cy="422275"/>
            </a:xfrm>
            <a:custGeom>
              <a:avLst/>
              <a:gdLst>
                <a:gd name="T0" fmla="*/ 4 w 82"/>
                <a:gd name="T1" fmla="*/ 67 h 173"/>
                <a:gd name="T2" fmla="*/ 4 w 82"/>
                <a:gd name="T3" fmla="*/ 68 h 173"/>
                <a:gd name="T4" fmla="*/ 3 w 82"/>
                <a:gd name="T5" fmla="*/ 68 h 173"/>
                <a:gd name="T6" fmla="*/ 3 w 82"/>
                <a:gd name="T7" fmla="*/ 68 h 173"/>
                <a:gd name="T8" fmla="*/ 3 w 82"/>
                <a:gd name="T9" fmla="*/ 69 h 173"/>
                <a:gd name="T10" fmla="*/ 3 w 82"/>
                <a:gd name="T11" fmla="*/ 69 h 173"/>
                <a:gd name="T12" fmla="*/ 3 w 82"/>
                <a:gd name="T13" fmla="*/ 70 h 173"/>
                <a:gd name="T14" fmla="*/ 3 w 82"/>
                <a:gd name="T15" fmla="*/ 70 h 173"/>
                <a:gd name="T16" fmla="*/ 3 w 82"/>
                <a:gd name="T17" fmla="*/ 71 h 173"/>
                <a:gd name="T18" fmla="*/ 3 w 82"/>
                <a:gd name="T19" fmla="*/ 71 h 173"/>
                <a:gd name="T20" fmla="*/ 3 w 82"/>
                <a:gd name="T21" fmla="*/ 71 h 173"/>
                <a:gd name="T22" fmla="*/ 2 w 82"/>
                <a:gd name="T23" fmla="*/ 72 h 173"/>
                <a:gd name="T24" fmla="*/ 2 w 82"/>
                <a:gd name="T25" fmla="*/ 72 h 173"/>
                <a:gd name="T26" fmla="*/ 2 w 82"/>
                <a:gd name="T27" fmla="*/ 73 h 173"/>
                <a:gd name="T28" fmla="*/ 2 w 82"/>
                <a:gd name="T29" fmla="*/ 74 h 173"/>
                <a:gd name="T30" fmla="*/ 2 w 82"/>
                <a:gd name="T31" fmla="*/ 74 h 173"/>
                <a:gd name="T32" fmla="*/ 2 w 82"/>
                <a:gd name="T33" fmla="*/ 74 h 173"/>
                <a:gd name="T34" fmla="*/ 2 w 82"/>
                <a:gd name="T35" fmla="*/ 75 h 173"/>
                <a:gd name="T36" fmla="*/ 2 w 82"/>
                <a:gd name="T37" fmla="*/ 75 h 173"/>
                <a:gd name="T38" fmla="*/ 2 w 82"/>
                <a:gd name="T39" fmla="*/ 76 h 173"/>
                <a:gd name="T40" fmla="*/ 1 w 82"/>
                <a:gd name="T41" fmla="*/ 77 h 173"/>
                <a:gd name="T42" fmla="*/ 1 w 82"/>
                <a:gd name="T43" fmla="*/ 77 h 173"/>
                <a:gd name="T44" fmla="*/ 1 w 82"/>
                <a:gd name="T45" fmla="*/ 78 h 173"/>
                <a:gd name="T46" fmla="*/ 1 w 82"/>
                <a:gd name="T47" fmla="*/ 78 h 173"/>
                <a:gd name="T48" fmla="*/ 1 w 82"/>
                <a:gd name="T49" fmla="*/ 78 h 173"/>
                <a:gd name="T50" fmla="*/ 1 w 82"/>
                <a:gd name="T51" fmla="*/ 79 h 173"/>
                <a:gd name="T52" fmla="*/ 1 w 82"/>
                <a:gd name="T53" fmla="*/ 80 h 173"/>
                <a:gd name="T54" fmla="*/ 1 w 82"/>
                <a:gd name="T55" fmla="*/ 81 h 173"/>
                <a:gd name="T56" fmla="*/ 1 w 82"/>
                <a:gd name="T57" fmla="*/ 81 h 173"/>
                <a:gd name="T58" fmla="*/ 1 w 82"/>
                <a:gd name="T59" fmla="*/ 81 h 173"/>
                <a:gd name="T60" fmla="*/ 1 w 82"/>
                <a:gd name="T61" fmla="*/ 82 h 173"/>
                <a:gd name="T62" fmla="*/ 1 w 82"/>
                <a:gd name="T63" fmla="*/ 82 h 173"/>
                <a:gd name="T64" fmla="*/ 1 w 82"/>
                <a:gd name="T65" fmla="*/ 83 h 173"/>
                <a:gd name="T66" fmla="*/ 1 w 82"/>
                <a:gd name="T67" fmla="*/ 84 h 173"/>
                <a:gd name="T68" fmla="*/ 0 w 82"/>
                <a:gd name="T69" fmla="*/ 84 h 173"/>
                <a:gd name="T70" fmla="*/ 0 w 82"/>
                <a:gd name="T71" fmla="*/ 85 h 173"/>
                <a:gd name="T72" fmla="*/ 0 w 82"/>
                <a:gd name="T73" fmla="*/ 85 h 173"/>
                <a:gd name="T74" fmla="*/ 0 w 82"/>
                <a:gd name="T75" fmla="*/ 85 h 173"/>
                <a:gd name="T76" fmla="*/ 0 w 82"/>
                <a:gd name="T77" fmla="*/ 86 h 173"/>
                <a:gd name="T78" fmla="*/ 0 w 82"/>
                <a:gd name="T79" fmla="*/ 86 h 173"/>
                <a:gd name="T80" fmla="*/ 0 w 82"/>
                <a:gd name="T81" fmla="*/ 87 h 173"/>
                <a:gd name="T82" fmla="*/ 0 w 82"/>
                <a:gd name="T83" fmla="*/ 87 h 173"/>
                <a:gd name="T84" fmla="*/ 0 w 82"/>
                <a:gd name="T85" fmla="*/ 88 h 173"/>
                <a:gd name="T86" fmla="*/ 0 w 82"/>
                <a:gd name="T87" fmla="*/ 88 h 173"/>
                <a:gd name="T88" fmla="*/ 0 w 82"/>
                <a:gd name="T89" fmla="*/ 89 h 173"/>
                <a:gd name="T90" fmla="*/ 0 w 82"/>
                <a:gd name="T91" fmla="*/ 89 h 173"/>
                <a:gd name="T92" fmla="*/ 0 w 82"/>
                <a:gd name="T93" fmla="*/ 89 h 173"/>
                <a:gd name="T94" fmla="*/ 0 w 82"/>
                <a:gd name="T95" fmla="*/ 90 h 173"/>
                <a:gd name="T96" fmla="*/ 2 w 82"/>
                <a:gd name="T97" fmla="*/ 112 h 173"/>
                <a:gd name="T98" fmla="*/ 2 w 82"/>
                <a:gd name="T99" fmla="*/ 113 h 173"/>
                <a:gd name="T100" fmla="*/ 2 w 82"/>
                <a:gd name="T101" fmla="*/ 114 h 173"/>
                <a:gd name="T102" fmla="*/ 3 w 82"/>
                <a:gd name="T103" fmla="*/ 114 h 173"/>
                <a:gd name="T104" fmla="*/ 3 w 82"/>
                <a:gd name="T105" fmla="*/ 115 h 173"/>
                <a:gd name="T106" fmla="*/ 44 w 82"/>
                <a:gd name="T107" fmla="*/ 171 h 173"/>
                <a:gd name="T108" fmla="*/ 16 w 82"/>
                <a:gd name="T109" fmla="*/ 94 h 173"/>
                <a:gd name="T110" fmla="*/ 82 w 82"/>
                <a:gd name="T11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2" h="173">
                  <a:moveTo>
                    <a:pt x="82" y="0"/>
                  </a:moveTo>
                  <a:cubicBezTo>
                    <a:pt x="45" y="5"/>
                    <a:pt x="14" y="32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8"/>
                    <a:pt x="1" y="105"/>
                    <a:pt x="2" y="112"/>
                  </a:cubicBezTo>
                  <a:cubicBezTo>
                    <a:pt x="2" y="112"/>
                    <a:pt x="2" y="112"/>
                    <a:pt x="2" y="112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5"/>
                    <a:pt x="3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9" y="139"/>
                    <a:pt x="25" y="161"/>
                    <a:pt x="46" y="173"/>
                  </a:cubicBezTo>
                  <a:cubicBezTo>
                    <a:pt x="45" y="172"/>
                    <a:pt x="45" y="172"/>
                    <a:pt x="44" y="171"/>
                  </a:cubicBezTo>
                  <a:cubicBezTo>
                    <a:pt x="39" y="164"/>
                    <a:pt x="33" y="156"/>
                    <a:pt x="28" y="149"/>
                  </a:cubicBezTo>
                  <a:cubicBezTo>
                    <a:pt x="19" y="132"/>
                    <a:pt x="15" y="114"/>
                    <a:pt x="16" y="95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7" y="85"/>
                    <a:pt x="19" y="76"/>
                    <a:pt x="20" y="66"/>
                  </a:cubicBezTo>
                  <a:cubicBezTo>
                    <a:pt x="26" y="49"/>
                    <a:pt x="36" y="33"/>
                    <a:pt x="49" y="21"/>
                  </a:cubicBezTo>
                  <a:cubicBezTo>
                    <a:pt x="59" y="12"/>
                    <a:pt x="70" y="5"/>
                    <a:pt x="82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6" name="Rectángulo 102"/>
            <p:cNvSpPr>
              <a:spLocks noChangeArrowheads="1"/>
            </p:cNvSpPr>
            <p:nvPr/>
          </p:nvSpPr>
          <p:spPr bwMode="auto">
            <a:xfrm>
              <a:off x="1760697" y="5368938"/>
              <a:ext cx="147638" cy="1873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7" name="Rectángulo 103"/>
            <p:cNvSpPr>
              <a:spLocks noChangeArrowheads="1"/>
            </p:cNvSpPr>
            <p:nvPr/>
          </p:nvSpPr>
          <p:spPr bwMode="auto">
            <a:xfrm>
              <a:off x="1738790" y="5278451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6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41" name="Elipse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2" name="Elipse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3" name="Forma libre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4" name="Forma libre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5" name="Forma libre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6" name="Forma libre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7" name="Forma libre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8" name="Forma libre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9" name="Forma libre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0" name="Forma libre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1" name="Forma libre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26" name="Cuadro de texto 125">
            <a:extLst>
              <a:ext uri="{FF2B5EF4-FFF2-40B4-BE49-F238E27FC236}">
                <a16:creationId xmlns:a16="http://schemas.microsoft.com/office/drawing/2014/main" xmlns="" id="{5A738D4A-E639-4452-8E2D-3B23E22F01BB}"/>
              </a:ext>
            </a:extLst>
          </p:cNvPr>
          <p:cNvSpPr txBox="1"/>
          <p:nvPr/>
        </p:nvSpPr>
        <p:spPr>
          <a:xfrm>
            <a:off x="7559569" y="185859"/>
            <a:ext cx="36070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minutos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779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iniciar temporizador"/>
          <p:cNvGrpSpPr/>
          <p:nvPr/>
        </p:nvGrpSpPr>
        <p:grpSpPr>
          <a:xfrm>
            <a:off x="1235132" y="112614"/>
            <a:ext cx="3190574" cy="1002403"/>
            <a:chOff x="1055838" y="112614"/>
            <a:chExt cx="3190574" cy="1002403"/>
          </a:xfrm>
        </p:grpSpPr>
        <p:sp>
          <p:nvSpPr>
            <p:cNvPr id="121" name="Rectángulo redondeado 120"/>
            <p:cNvSpPr/>
            <p:nvPr/>
          </p:nvSpPr>
          <p:spPr>
            <a:xfrm>
              <a:off x="1055838" y="215017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ctángulo redondeado 121"/>
            <p:cNvSpPr/>
            <p:nvPr/>
          </p:nvSpPr>
          <p:spPr>
            <a:xfrm>
              <a:off x="105583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3" name="se acabó el tiempo"/>
          <p:cNvGrpSpPr/>
          <p:nvPr/>
        </p:nvGrpSpPr>
        <p:grpSpPr>
          <a:xfrm>
            <a:off x="1235132" y="112614"/>
            <a:ext cx="3190574" cy="1002403"/>
            <a:chOff x="4044308" y="112614"/>
            <a:chExt cx="3190574" cy="1002403"/>
          </a:xfrm>
        </p:grpSpPr>
        <p:sp>
          <p:nvSpPr>
            <p:cNvPr id="124" name="Rectángulo redondeado 123"/>
            <p:cNvSpPr/>
            <p:nvPr/>
          </p:nvSpPr>
          <p:spPr>
            <a:xfrm>
              <a:off x="4044308" y="215017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ectángulo redondeado 124"/>
            <p:cNvSpPr/>
            <p:nvPr/>
          </p:nvSpPr>
          <p:spPr>
            <a:xfrm>
              <a:off x="404430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8" name="Autoforma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39" name="Rectángulo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0" name="Rectángulo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1" name="Rectángulo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2" name="Rectángulo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3" name="Forma libre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4" name="Forma libre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5" name="Forma libre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6" name="Forma libre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7" name="Forma libre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8" name="Forma libre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9" name="Forma libre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0" name="Forma libre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1" name="Forma libre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2" name="Forma libre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3" name="Forma libre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4" name="Forma libre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5" name="Forma libre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6" name="Forma libre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7" name="Forma libre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8" name="Forma libre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9" name="Forma libre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0" name="Forma libre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1" name="Forma libre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4" name="Vuelta de reloj de mano">
            <a:extLst>
              <a:ext uri="{FF2B5EF4-FFF2-40B4-BE49-F238E27FC236}">
                <a16:creationId xmlns:a16="http://schemas.microsoft.com/office/drawing/2014/main" xmlns="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Elipse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9" name="manecilla horaria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163" name="Forma libre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4" name="Forma libre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5" name="Forma libre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04B4ABD2-FE14-4EEB-89B6-6E38CDFD8B00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Elipse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7" name="Elipse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8" name="Forma libre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9" name="Forma libre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0" name="Rectángulo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1" name="Rectángulo 37"/>
            <p:cNvSpPr>
              <a:spLocks noChangeArrowheads="1"/>
            </p:cNvSpPr>
            <p:nvPr/>
          </p:nvSpPr>
          <p:spPr bwMode="auto">
            <a:xfrm>
              <a:off x="2591435" y="2499116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74" name="Forma libre 40"/>
          <p:cNvSpPr>
            <a:spLocks noEditPoints="1"/>
          </p:cNvSpPr>
          <p:nvPr/>
        </p:nvSpPr>
        <p:spPr bwMode="auto">
          <a:xfrm>
            <a:off x="3244850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xmlns="" id="{554BC15E-0F67-413C-BCAA-69BA3F5C4222}"/>
              </a:ext>
            </a:extLst>
          </p:cNvPr>
          <p:cNvGrpSpPr/>
          <p:nvPr/>
        </p:nvGrpSpPr>
        <p:grpSpPr>
          <a:xfrm>
            <a:off x="3334544" y="2662628"/>
            <a:ext cx="573088" cy="573088"/>
            <a:chOff x="3334544" y="2662628"/>
            <a:chExt cx="573088" cy="573088"/>
          </a:xfrm>
        </p:grpSpPr>
        <p:sp>
          <p:nvSpPr>
            <p:cNvPr id="172" name="Forma libre 38"/>
            <p:cNvSpPr>
              <a:spLocks/>
            </p:cNvSpPr>
            <p:nvPr/>
          </p:nvSpPr>
          <p:spPr bwMode="auto">
            <a:xfrm>
              <a:off x="3334544" y="2662628"/>
              <a:ext cx="573088" cy="573088"/>
            </a:xfrm>
            <a:custGeom>
              <a:avLst/>
              <a:gdLst>
                <a:gd name="T0" fmla="*/ 115 w 234"/>
                <a:gd name="T1" fmla="*/ 233 h 234"/>
                <a:gd name="T2" fmla="*/ 233 w 234"/>
                <a:gd name="T3" fmla="*/ 118 h 234"/>
                <a:gd name="T4" fmla="*/ 119 w 234"/>
                <a:gd name="T5" fmla="*/ 1 h 234"/>
                <a:gd name="T6" fmla="*/ 1 w 234"/>
                <a:gd name="T7" fmla="*/ 115 h 234"/>
                <a:gd name="T8" fmla="*/ 115 w 234"/>
                <a:gd name="T9" fmla="*/ 2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5" y="233"/>
                  </a:moveTo>
                  <a:cubicBezTo>
                    <a:pt x="179" y="234"/>
                    <a:pt x="232" y="182"/>
                    <a:pt x="233" y="118"/>
                  </a:cubicBezTo>
                  <a:cubicBezTo>
                    <a:pt x="234" y="54"/>
                    <a:pt x="183" y="1"/>
                    <a:pt x="119" y="1"/>
                  </a:cubicBezTo>
                  <a:cubicBezTo>
                    <a:pt x="55" y="0"/>
                    <a:pt x="2" y="51"/>
                    <a:pt x="1" y="115"/>
                  </a:cubicBezTo>
                  <a:cubicBezTo>
                    <a:pt x="0" y="179"/>
                    <a:pt x="51" y="232"/>
                    <a:pt x="115" y="233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3" name="Forma libre 39"/>
            <p:cNvSpPr>
              <a:spLocks/>
            </p:cNvSpPr>
            <p:nvPr/>
          </p:nvSpPr>
          <p:spPr bwMode="auto">
            <a:xfrm>
              <a:off x="3391694" y="2716603"/>
              <a:ext cx="458788" cy="461963"/>
            </a:xfrm>
            <a:custGeom>
              <a:avLst/>
              <a:gdLst>
                <a:gd name="T0" fmla="*/ 93 w 188"/>
                <a:gd name="T1" fmla="*/ 188 h 189"/>
                <a:gd name="T2" fmla="*/ 188 w 188"/>
                <a:gd name="T3" fmla="*/ 96 h 189"/>
                <a:gd name="T4" fmla="*/ 95 w 188"/>
                <a:gd name="T5" fmla="*/ 1 h 189"/>
                <a:gd name="T6" fmla="*/ 1 w 188"/>
                <a:gd name="T7" fmla="*/ 93 h 189"/>
                <a:gd name="T8" fmla="*/ 93 w 188"/>
                <a:gd name="T9" fmla="*/ 18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89">
                  <a:moveTo>
                    <a:pt x="93" y="188"/>
                  </a:moveTo>
                  <a:cubicBezTo>
                    <a:pt x="144" y="189"/>
                    <a:pt x="187" y="147"/>
                    <a:pt x="188" y="96"/>
                  </a:cubicBezTo>
                  <a:cubicBezTo>
                    <a:pt x="188" y="44"/>
                    <a:pt x="147" y="2"/>
                    <a:pt x="95" y="1"/>
                  </a:cubicBezTo>
                  <a:cubicBezTo>
                    <a:pt x="44" y="0"/>
                    <a:pt x="1" y="42"/>
                    <a:pt x="1" y="93"/>
                  </a:cubicBezTo>
                  <a:cubicBezTo>
                    <a:pt x="0" y="145"/>
                    <a:pt x="41" y="187"/>
                    <a:pt x="93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5" name="Forma libre 41"/>
            <p:cNvSpPr>
              <a:spLocks/>
            </p:cNvSpPr>
            <p:nvPr/>
          </p:nvSpPr>
          <p:spPr bwMode="auto">
            <a:xfrm>
              <a:off x="3393281" y="2746765"/>
              <a:ext cx="188913" cy="427038"/>
            </a:xfrm>
            <a:custGeom>
              <a:avLst/>
              <a:gdLst>
                <a:gd name="T0" fmla="*/ 0 w 77"/>
                <a:gd name="T1" fmla="*/ 71 h 175"/>
                <a:gd name="T2" fmla="*/ 0 w 77"/>
                <a:gd name="T3" fmla="*/ 72 h 175"/>
                <a:gd name="T4" fmla="*/ 0 w 77"/>
                <a:gd name="T5" fmla="*/ 73 h 175"/>
                <a:gd name="T6" fmla="*/ 0 w 77"/>
                <a:gd name="T7" fmla="*/ 73 h 175"/>
                <a:gd name="T8" fmla="*/ 0 w 77"/>
                <a:gd name="T9" fmla="*/ 73 h 175"/>
                <a:gd name="T10" fmla="*/ 0 w 77"/>
                <a:gd name="T11" fmla="*/ 73 h 175"/>
                <a:gd name="T12" fmla="*/ 0 w 77"/>
                <a:gd name="T13" fmla="*/ 74 h 175"/>
                <a:gd name="T14" fmla="*/ 0 w 77"/>
                <a:gd name="T15" fmla="*/ 74 h 175"/>
                <a:gd name="T16" fmla="*/ 0 w 77"/>
                <a:gd name="T17" fmla="*/ 74 h 175"/>
                <a:gd name="T18" fmla="*/ 0 w 77"/>
                <a:gd name="T19" fmla="*/ 75 h 175"/>
                <a:gd name="T20" fmla="*/ 0 w 77"/>
                <a:gd name="T21" fmla="*/ 75 h 175"/>
                <a:gd name="T22" fmla="*/ 0 w 77"/>
                <a:gd name="T23" fmla="*/ 75 h 175"/>
                <a:gd name="T24" fmla="*/ 0 w 77"/>
                <a:gd name="T25" fmla="*/ 76 h 175"/>
                <a:gd name="T26" fmla="*/ 0 w 77"/>
                <a:gd name="T27" fmla="*/ 76 h 175"/>
                <a:gd name="T28" fmla="*/ 0 w 77"/>
                <a:gd name="T29" fmla="*/ 76 h 175"/>
                <a:gd name="T30" fmla="*/ 0 w 77"/>
                <a:gd name="T31" fmla="*/ 76 h 175"/>
                <a:gd name="T32" fmla="*/ 0 w 77"/>
                <a:gd name="T33" fmla="*/ 77 h 175"/>
                <a:gd name="T34" fmla="*/ 0 w 77"/>
                <a:gd name="T35" fmla="*/ 77 h 175"/>
                <a:gd name="T36" fmla="*/ 0 w 77"/>
                <a:gd name="T37" fmla="*/ 77 h 175"/>
                <a:gd name="T38" fmla="*/ 0 w 77"/>
                <a:gd name="T39" fmla="*/ 78 h 175"/>
                <a:gd name="T40" fmla="*/ 0 w 77"/>
                <a:gd name="T41" fmla="*/ 78 h 175"/>
                <a:gd name="T42" fmla="*/ 0 w 77"/>
                <a:gd name="T43" fmla="*/ 78 h 175"/>
                <a:gd name="T44" fmla="*/ 0 w 77"/>
                <a:gd name="T45" fmla="*/ 78 h 175"/>
                <a:gd name="T46" fmla="*/ 0 w 77"/>
                <a:gd name="T47" fmla="*/ 79 h 175"/>
                <a:gd name="T48" fmla="*/ 0 w 77"/>
                <a:gd name="T49" fmla="*/ 79 h 175"/>
                <a:gd name="T50" fmla="*/ 0 w 77"/>
                <a:gd name="T51" fmla="*/ 79 h 175"/>
                <a:gd name="T52" fmla="*/ 0 w 77"/>
                <a:gd name="T53" fmla="*/ 80 h 175"/>
                <a:gd name="T54" fmla="*/ 0 w 77"/>
                <a:gd name="T55" fmla="*/ 80 h 175"/>
                <a:gd name="T56" fmla="*/ 0 w 77"/>
                <a:gd name="T57" fmla="*/ 80 h 175"/>
                <a:gd name="T58" fmla="*/ 0 w 77"/>
                <a:gd name="T59" fmla="*/ 81 h 175"/>
                <a:gd name="T60" fmla="*/ 0 w 77"/>
                <a:gd name="T61" fmla="*/ 81 h 175"/>
                <a:gd name="T62" fmla="*/ 0 w 77"/>
                <a:gd name="T63" fmla="*/ 81 h 175"/>
                <a:gd name="T64" fmla="*/ 0 w 77"/>
                <a:gd name="T65" fmla="*/ 82 h 175"/>
                <a:gd name="T66" fmla="*/ 0 w 77"/>
                <a:gd name="T67" fmla="*/ 82 h 175"/>
                <a:gd name="T68" fmla="*/ 0 w 77"/>
                <a:gd name="T69" fmla="*/ 82 h 175"/>
                <a:gd name="T70" fmla="*/ 8 w 77"/>
                <a:gd name="T71" fmla="*/ 120 h 175"/>
                <a:gd name="T72" fmla="*/ 8 w 77"/>
                <a:gd name="T73" fmla="*/ 121 h 175"/>
                <a:gd name="T74" fmla="*/ 8 w 77"/>
                <a:gd name="T75" fmla="*/ 121 h 175"/>
                <a:gd name="T76" fmla="*/ 8 w 77"/>
                <a:gd name="T77" fmla="*/ 121 h 175"/>
                <a:gd name="T78" fmla="*/ 45 w 77"/>
                <a:gd name="T79" fmla="*/ 152 h 175"/>
                <a:gd name="T80" fmla="*/ 15 w 77"/>
                <a:gd name="T81" fmla="*/ 77 h 175"/>
                <a:gd name="T82" fmla="*/ 30 w 77"/>
                <a:gd name="T83" fmla="*/ 23 h 175"/>
                <a:gd name="T84" fmla="*/ 50 w 77"/>
                <a:gd name="T8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175">
                  <a:moveTo>
                    <a:pt x="50" y="0"/>
                  </a:moveTo>
                  <a:cubicBezTo>
                    <a:pt x="23" y="14"/>
                    <a:pt x="4" y="40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96"/>
                    <a:pt x="2" y="109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20" y="149"/>
                    <a:pt x="46" y="169"/>
                    <a:pt x="77" y="175"/>
                  </a:cubicBezTo>
                  <a:cubicBezTo>
                    <a:pt x="65" y="169"/>
                    <a:pt x="54" y="162"/>
                    <a:pt x="45" y="152"/>
                  </a:cubicBezTo>
                  <a:cubicBezTo>
                    <a:pt x="32" y="139"/>
                    <a:pt x="23" y="123"/>
                    <a:pt x="19" y="105"/>
                  </a:cubicBezTo>
                  <a:cubicBezTo>
                    <a:pt x="18" y="96"/>
                    <a:pt x="16" y="87"/>
                    <a:pt x="15" y="77"/>
                  </a:cubicBezTo>
                  <a:cubicBezTo>
                    <a:pt x="15" y="77"/>
                    <a:pt x="15" y="76"/>
                    <a:pt x="15" y="76"/>
                  </a:cubicBezTo>
                  <a:cubicBezTo>
                    <a:pt x="16" y="57"/>
                    <a:pt x="21" y="39"/>
                    <a:pt x="30" y="23"/>
                  </a:cubicBezTo>
                  <a:cubicBezTo>
                    <a:pt x="36" y="16"/>
                    <a:pt x="42" y="9"/>
                    <a:pt x="47" y="2"/>
                  </a:cubicBezTo>
                  <a:cubicBezTo>
                    <a:pt x="48" y="1"/>
                    <a:pt x="49" y="0"/>
                    <a:pt x="50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6" name="Rectángulo 42"/>
            <p:cNvSpPr>
              <a:spLocks noChangeArrowheads="1"/>
            </p:cNvSpPr>
            <p:nvPr/>
          </p:nvSpPr>
          <p:spPr bwMode="auto">
            <a:xfrm>
              <a:off x="3563144" y="2846778"/>
              <a:ext cx="12223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7" name="Rectángulo 43"/>
            <p:cNvSpPr>
              <a:spLocks noChangeArrowheads="1"/>
            </p:cNvSpPr>
            <p:nvPr/>
          </p:nvSpPr>
          <p:spPr bwMode="auto">
            <a:xfrm>
              <a:off x="3550761" y="2753115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2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80" name="Forma libre 46"/>
          <p:cNvSpPr>
            <a:spLocks noEditPoints="1"/>
          </p:cNvSpPr>
          <p:nvPr/>
        </p:nvSpPr>
        <p:spPr bwMode="auto">
          <a:xfrm>
            <a:off x="3786188" y="3272228"/>
            <a:ext cx="46038" cy="188913"/>
          </a:xfrm>
          <a:custGeom>
            <a:avLst/>
            <a:gdLst>
              <a:gd name="T0" fmla="*/ 3 w 19"/>
              <a:gd name="T1" fmla="*/ 76 h 77"/>
              <a:gd name="T2" fmla="*/ 3 w 19"/>
              <a:gd name="T3" fmla="*/ 76 h 77"/>
              <a:gd name="T4" fmla="*/ 3 w 19"/>
              <a:gd name="T5" fmla="*/ 76 h 77"/>
              <a:gd name="T6" fmla="*/ 3 w 19"/>
              <a:gd name="T7" fmla="*/ 75 h 77"/>
              <a:gd name="T8" fmla="*/ 3 w 19"/>
              <a:gd name="T9" fmla="*/ 75 h 77"/>
              <a:gd name="T10" fmla="*/ 3 w 19"/>
              <a:gd name="T11" fmla="*/ 75 h 77"/>
              <a:gd name="T12" fmla="*/ 3 w 19"/>
              <a:gd name="T13" fmla="*/ 74 h 77"/>
              <a:gd name="T14" fmla="*/ 3 w 19"/>
              <a:gd name="T15" fmla="*/ 74 h 77"/>
              <a:gd name="T16" fmla="*/ 3 w 19"/>
              <a:gd name="T17" fmla="*/ 74 h 77"/>
              <a:gd name="T18" fmla="*/ 2 w 19"/>
              <a:gd name="T19" fmla="*/ 73 h 77"/>
              <a:gd name="T20" fmla="*/ 2 w 19"/>
              <a:gd name="T21" fmla="*/ 73 h 77"/>
              <a:gd name="T22" fmla="*/ 2 w 19"/>
              <a:gd name="T23" fmla="*/ 72 h 77"/>
              <a:gd name="T24" fmla="*/ 2 w 19"/>
              <a:gd name="T25" fmla="*/ 72 h 77"/>
              <a:gd name="T26" fmla="*/ 2 w 19"/>
              <a:gd name="T27" fmla="*/ 71 h 77"/>
              <a:gd name="T28" fmla="*/ 2 w 19"/>
              <a:gd name="T29" fmla="*/ 71 h 77"/>
              <a:gd name="T30" fmla="*/ 2 w 19"/>
              <a:gd name="T31" fmla="*/ 71 h 77"/>
              <a:gd name="T32" fmla="*/ 2 w 19"/>
              <a:gd name="T33" fmla="*/ 70 h 77"/>
              <a:gd name="T34" fmla="*/ 2 w 19"/>
              <a:gd name="T35" fmla="*/ 70 h 77"/>
              <a:gd name="T36" fmla="*/ 2 w 19"/>
              <a:gd name="T37" fmla="*/ 69 h 77"/>
              <a:gd name="T38" fmla="*/ 2 w 19"/>
              <a:gd name="T39" fmla="*/ 69 h 77"/>
              <a:gd name="T40" fmla="*/ 2 w 19"/>
              <a:gd name="T41" fmla="*/ 69 h 77"/>
              <a:gd name="T42" fmla="*/ 2 w 19"/>
              <a:gd name="T43" fmla="*/ 68 h 77"/>
              <a:gd name="T44" fmla="*/ 2 w 19"/>
              <a:gd name="T45" fmla="*/ 68 h 77"/>
              <a:gd name="T46" fmla="*/ 2 w 19"/>
              <a:gd name="T47" fmla="*/ 68 h 77"/>
              <a:gd name="T48" fmla="*/ 1 w 19"/>
              <a:gd name="T49" fmla="*/ 67 h 77"/>
              <a:gd name="T50" fmla="*/ 1 w 19"/>
              <a:gd name="T51" fmla="*/ 67 h 77"/>
              <a:gd name="T52" fmla="*/ 1 w 19"/>
              <a:gd name="T53" fmla="*/ 67 h 77"/>
              <a:gd name="T54" fmla="*/ 1 w 19"/>
              <a:gd name="T55" fmla="*/ 66 h 77"/>
              <a:gd name="T56" fmla="*/ 1 w 19"/>
              <a:gd name="T57" fmla="*/ 66 h 77"/>
              <a:gd name="T58" fmla="*/ 1 w 19"/>
              <a:gd name="T59" fmla="*/ 65 h 77"/>
              <a:gd name="T60" fmla="*/ 1 w 19"/>
              <a:gd name="T61" fmla="*/ 65 h 77"/>
              <a:gd name="T62" fmla="*/ 1 w 19"/>
              <a:gd name="T63" fmla="*/ 65 h 77"/>
              <a:gd name="T64" fmla="*/ 1 w 19"/>
              <a:gd name="T65" fmla="*/ 64 h 77"/>
              <a:gd name="T66" fmla="*/ 1 w 19"/>
              <a:gd name="T67" fmla="*/ 64 h 77"/>
              <a:gd name="T68" fmla="*/ 1 w 19"/>
              <a:gd name="T69" fmla="*/ 64 h 77"/>
              <a:gd name="T70" fmla="*/ 1 w 19"/>
              <a:gd name="T71" fmla="*/ 63 h 77"/>
              <a:gd name="T72" fmla="*/ 1 w 19"/>
              <a:gd name="T73" fmla="*/ 63 h 77"/>
              <a:gd name="T74" fmla="*/ 1 w 19"/>
              <a:gd name="T75" fmla="*/ 62 h 77"/>
              <a:gd name="T76" fmla="*/ 1 w 19"/>
              <a:gd name="T77" fmla="*/ 62 h 77"/>
              <a:gd name="T78" fmla="*/ 1 w 19"/>
              <a:gd name="T79" fmla="*/ 61 h 77"/>
              <a:gd name="T80" fmla="*/ 1 w 19"/>
              <a:gd name="T81" fmla="*/ 61 h 77"/>
              <a:gd name="T82" fmla="*/ 1 w 19"/>
              <a:gd name="T83" fmla="*/ 61 h 77"/>
              <a:gd name="T84" fmla="*/ 1 w 19"/>
              <a:gd name="T85" fmla="*/ 60 h 77"/>
              <a:gd name="T86" fmla="*/ 1 w 19"/>
              <a:gd name="T87" fmla="*/ 60 h 77"/>
              <a:gd name="T88" fmla="*/ 1 w 19"/>
              <a:gd name="T89" fmla="*/ 60 h 77"/>
              <a:gd name="T90" fmla="*/ 18 w 19"/>
              <a:gd name="T91" fmla="*/ 0 h 77"/>
              <a:gd name="T92" fmla="*/ 18 w 19"/>
              <a:gd name="T93" fmla="*/ 0 h 77"/>
              <a:gd name="T94" fmla="*/ 19 w 19"/>
              <a:gd name="T95" fmla="*/ 0 h 77"/>
              <a:gd name="T96" fmla="*/ 19 w 19"/>
              <a:gd name="T97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" h="77">
                <a:moveTo>
                  <a:pt x="3" y="77"/>
                </a:move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4"/>
                </a:moveTo>
                <a:cubicBezTo>
                  <a:pt x="3" y="74"/>
                  <a:pt x="3" y="75"/>
                  <a:pt x="3" y="75"/>
                </a:cubicBezTo>
                <a:cubicBezTo>
                  <a:pt x="3" y="75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2"/>
                </a:moveTo>
                <a:cubicBezTo>
                  <a:pt x="2" y="72"/>
                  <a:pt x="2" y="72"/>
                  <a:pt x="2" y="73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69"/>
                </a:moveTo>
                <a:cubicBezTo>
                  <a:pt x="2" y="69"/>
                  <a:pt x="2" y="70"/>
                  <a:pt x="2" y="70"/>
                </a:cubicBezTo>
                <a:cubicBezTo>
                  <a:pt x="2" y="70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8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1" y="67"/>
                </a:moveTo>
                <a:cubicBezTo>
                  <a:pt x="1" y="67"/>
                  <a:pt x="1" y="67"/>
                  <a:pt x="1" y="68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5"/>
                </a:moveTo>
                <a:cubicBezTo>
                  <a:pt x="1" y="65"/>
                  <a:pt x="1" y="66"/>
                  <a:pt x="1" y="66"/>
                </a:cubicBezTo>
                <a:cubicBezTo>
                  <a:pt x="1" y="66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4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3"/>
                </a:moveTo>
                <a:cubicBezTo>
                  <a:pt x="1" y="63"/>
                  <a:pt x="1" y="63"/>
                  <a:pt x="1" y="64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1"/>
                </a:moveTo>
                <a:cubicBezTo>
                  <a:pt x="1" y="61"/>
                  <a:pt x="1" y="62"/>
                  <a:pt x="1" y="62"/>
                </a:cubicBezTo>
                <a:cubicBezTo>
                  <a:pt x="1" y="62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0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8" y="1"/>
                </a:moveTo>
                <a:cubicBezTo>
                  <a:pt x="6" y="17"/>
                  <a:pt x="0" y="38"/>
                  <a:pt x="1" y="60"/>
                </a:cubicBezTo>
                <a:cubicBezTo>
                  <a:pt x="0" y="38"/>
                  <a:pt x="6" y="17"/>
                  <a:pt x="18" y="1"/>
                </a:cubicBezTo>
                <a:moveTo>
                  <a:pt x="18" y="0"/>
                </a:moveTo>
                <a:cubicBezTo>
                  <a:pt x="18" y="0"/>
                  <a:pt x="18" y="0"/>
                  <a:pt x="18" y="1"/>
                </a:cubicBezTo>
                <a:cubicBezTo>
                  <a:pt x="18" y="0"/>
                  <a:pt x="18" y="0"/>
                  <a:pt x="18" y="0"/>
                </a:cubicBezTo>
                <a:moveTo>
                  <a:pt x="19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2227FE7F-F2F7-4BCC-9F59-3BB9B1F19738}"/>
              </a:ext>
            </a:extLst>
          </p:cNvPr>
          <p:cNvGrpSpPr/>
          <p:nvPr/>
        </p:nvGrpSpPr>
        <p:grpSpPr>
          <a:xfrm>
            <a:off x="3912394" y="3413764"/>
            <a:ext cx="585788" cy="587375"/>
            <a:chOff x="3912394" y="3413764"/>
            <a:chExt cx="585788" cy="587375"/>
          </a:xfrm>
        </p:grpSpPr>
        <p:sp>
          <p:nvSpPr>
            <p:cNvPr id="178" name="Forma libre 44"/>
            <p:cNvSpPr>
              <a:spLocks/>
            </p:cNvSpPr>
            <p:nvPr/>
          </p:nvSpPr>
          <p:spPr bwMode="auto">
            <a:xfrm>
              <a:off x="3912394" y="3413764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9" name="Forma libre 45"/>
            <p:cNvSpPr>
              <a:spLocks/>
            </p:cNvSpPr>
            <p:nvPr/>
          </p:nvSpPr>
          <p:spPr bwMode="auto">
            <a:xfrm>
              <a:off x="3971131" y="3469327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1" name="Forma libre 47"/>
            <p:cNvSpPr>
              <a:spLocks/>
            </p:cNvSpPr>
            <p:nvPr/>
          </p:nvSpPr>
          <p:spPr bwMode="auto">
            <a:xfrm>
              <a:off x="3975894" y="3513777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2" name="Rectángulo 48"/>
            <p:cNvSpPr>
              <a:spLocks noChangeArrowheads="1"/>
            </p:cNvSpPr>
            <p:nvPr/>
          </p:nvSpPr>
          <p:spPr bwMode="auto">
            <a:xfrm>
              <a:off x="4131469" y="3599502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3" name="Rectángulo 49"/>
            <p:cNvSpPr>
              <a:spLocks noChangeArrowheads="1"/>
            </p:cNvSpPr>
            <p:nvPr/>
          </p:nvSpPr>
          <p:spPr bwMode="auto">
            <a:xfrm>
              <a:off x="4135279" y="3491552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4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86" name="Forma libre 52"/>
          <p:cNvSpPr>
            <a:spLocks noEditPoints="1"/>
          </p:cNvSpPr>
          <p:nvPr/>
        </p:nvSpPr>
        <p:spPr bwMode="auto">
          <a:xfrm>
            <a:off x="3994150" y="3978666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92" name="Forma libre 58"/>
          <p:cNvSpPr>
            <a:spLocks noEditPoints="1"/>
          </p:cNvSpPr>
          <p:nvPr/>
        </p:nvSpPr>
        <p:spPr bwMode="auto">
          <a:xfrm>
            <a:off x="3810000" y="4732728"/>
            <a:ext cx="44450" cy="222250"/>
          </a:xfrm>
          <a:custGeom>
            <a:avLst/>
            <a:gdLst>
              <a:gd name="T0" fmla="*/ 7 w 18"/>
              <a:gd name="T1" fmla="*/ 91 h 91"/>
              <a:gd name="T2" fmla="*/ 7 w 18"/>
              <a:gd name="T3" fmla="*/ 91 h 91"/>
              <a:gd name="T4" fmla="*/ 7 w 18"/>
              <a:gd name="T5" fmla="*/ 91 h 91"/>
              <a:gd name="T6" fmla="*/ 7 w 18"/>
              <a:gd name="T7" fmla="*/ 91 h 91"/>
              <a:gd name="T8" fmla="*/ 7 w 18"/>
              <a:gd name="T9" fmla="*/ 91 h 91"/>
              <a:gd name="T10" fmla="*/ 7 w 18"/>
              <a:gd name="T11" fmla="*/ 91 h 91"/>
              <a:gd name="T12" fmla="*/ 7 w 18"/>
              <a:gd name="T13" fmla="*/ 91 h 91"/>
              <a:gd name="T14" fmla="*/ 7 w 18"/>
              <a:gd name="T15" fmla="*/ 91 h 91"/>
              <a:gd name="T16" fmla="*/ 7 w 18"/>
              <a:gd name="T17" fmla="*/ 91 h 91"/>
              <a:gd name="T18" fmla="*/ 7 w 18"/>
              <a:gd name="T19" fmla="*/ 91 h 91"/>
              <a:gd name="T20" fmla="*/ 7 w 18"/>
              <a:gd name="T21" fmla="*/ 91 h 91"/>
              <a:gd name="T22" fmla="*/ 7 w 18"/>
              <a:gd name="T23" fmla="*/ 91 h 91"/>
              <a:gd name="T24" fmla="*/ 6 w 18"/>
              <a:gd name="T25" fmla="*/ 90 h 91"/>
              <a:gd name="T26" fmla="*/ 7 w 18"/>
              <a:gd name="T27" fmla="*/ 91 h 91"/>
              <a:gd name="T28" fmla="*/ 6 w 18"/>
              <a:gd name="T29" fmla="*/ 90 h 91"/>
              <a:gd name="T30" fmla="*/ 0 w 18"/>
              <a:gd name="T31" fmla="*/ 57 h 91"/>
              <a:gd name="T32" fmla="*/ 6 w 18"/>
              <a:gd name="T33" fmla="*/ 90 h 91"/>
              <a:gd name="T34" fmla="*/ 0 w 18"/>
              <a:gd name="T35" fmla="*/ 57 h 91"/>
              <a:gd name="T36" fmla="*/ 0 w 18"/>
              <a:gd name="T37" fmla="*/ 57 h 91"/>
              <a:gd name="T38" fmla="*/ 0 w 18"/>
              <a:gd name="T39" fmla="*/ 57 h 91"/>
              <a:gd name="T40" fmla="*/ 0 w 18"/>
              <a:gd name="T41" fmla="*/ 57 h 91"/>
              <a:gd name="T42" fmla="*/ 0 w 18"/>
              <a:gd name="T43" fmla="*/ 57 h 91"/>
              <a:gd name="T44" fmla="*/ 0 w 18"/>
              <a:gd name="T45" fmla="*/ 57 h 91"/>
              <a:gd name="T46" fmla="*/ 0 w 18"/>
              <a:gd name="T47" fmla="*/ 57 h 91"/>
              <a:gd name="T48" fmla="*/ 0 w 18"/>
              <a:gd name="T49" fmla="*/ 56 h 91"/>
              <a:gd name="T50" fmla="*/ 0 w 18"/>
              <a:gd name="T51" fmla="*/ 57 h 91"/>
              <a:gd name="T52" fmla="*/ 0 w 18"/>
              <a:gd name="T53" fmla="*/ 56 h 91"/>
              <a:gd name="T54" fmla="*/ 0 w 18"/>
              <a:gd name="T55" fmla="*/ 56 h 91"/>
              <a:gd name="T56" fmla="*/ 0 w 18"/>
              <a:gd name="T57" fmla="*/ 56 h 91"/>
              <a:gd name="T58" fmla="*/ 0 w 18"/>
              <a:gd name="T59" fmla="*/ 56 h 91"/>
              <a:gd name="T60" fmla="*/ 0 w 18"/>
              <a:gd name="T61" fmla="*/ 56 h 91"/>
              <a:gd name="T62" fmla="*/ 0 w 18"/>
              <a:gd name="T63" fmla="*/ 56 h 91"/>
              <a:gd name="T64" fmla="*/ 0 w 18"/>
              <a:gd name="T65" fmla="*/ 56 h 91"/>
              <a:gd name="T66" fmla="*/ 0 w 18"/>
              <a:gd name="T67" fmla="*/ 56 h 91"/>
              <a:gd name="T68" fmla="*/ 0 w 18"/>
              <a:gd name="T69" fmla="*/ 56 h 91"/>
              <a:gd name="T70" fmla="*/ 0 w 18"/>
              <a:gd name="T71" fmla="*/ 56 h 91"/>
              <a:gd name="T72" fmla="*/ 0 w 18"/>
              <a:gd name="T73" fmla="*/ 55 h 91"/>
              <a:gd name="T74" fmla="*/ 0 w 18"/>
              <a:gd name="T75" fmla="*/ 56 h 91"/>
              <a:gd name="T76" fmla="*/ 0 w 18"/>
              <a:gd name="T77" fmla="*/ 56 h 91"/>
              <a:gd name="T78" fmla="*/ 0 w 18"/>
              <a:gd name="T79" fmla="*/ 55 h 91"/>
              <a:gd name="T80" fmla="*/ 18 w 18"/>
              <a:gd name="T81" fmla="*/ 0 h 91"/>
              <a:gd name="T82" fmla="*/ 0 w 18"/>
              <a:gd name="T83" fmla="*/ 55 h 91"/>
              <a:gd name="T84" fmla="*/ 18 w 18"/>
              <a:gd name="T85" fmla="*/ 0 h 91"/>
              <a:gd name="T86" fmla="*/ 18 w 18"/>
              <a:gd name="T87" fmla="*/ 0 h 91"/>
              <a:gd name="T88" fmla="*/ 18 w 18"/>
              <a:gd name="T89" fmla="*/ 0 h 91"/>
              <a:gd name="T90" fmla="*/ 18 w 18"/>
              <a:gd name="T91" fmla="*/ 0 h 91"/>
              <a:gd name="T92" fmla="*/ 18 w 18"/>
              <a:gd name="T93" fmla="*/ 0 h 91"/>
              <a:gd name="T94" fmla="*/ 18 w 18"/>
              <a:gd name="T95" fmla="*/ 0 h 91"/>
              <a:gd name="T96" fmla="*/ 18 w 18"/>
              <a:gd name="T97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" h="91"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6" y="90"/>
                </a:moveTo>
                <a:cubicBezTo>
                  <a:pt x="6" y="90"/>
                  <a:pt x="6" y="90"/>
                  <a:pt x="7" y="91"/>
                </a:cubicBezTo>
                <a:cubicBezTo>
                  <a:pt x="6" y="90"/>
                  <a:pt x="6" y="90"/>
                  <a:pt x="6" y="90"/>
                </a:cubicBezTo>
                <a:moveTo>
                  <a:pt x="0" y="57"/>
                </a:moveTo>
                <a:cubicBezTo>
                  <a:pt x="0" y="69"/>
                  <a:pt x="2" y="80"/>
                  <a:pt x="6" y="90"/>
                </a:cubicBezTo>
                <a:cubicBezTo>
                  <a:pt x="2" y="80"/>
                  <a:pt x="0" y="69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6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5"/>
                </a:moveTo>
                <a:cubicBezTo>
                  <a:pt x="0" y="55"/>
                  <a:pt x="0" y="55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5"/>
                  <a:pt x="0" y="55"/>
                  <a:pt x="0" y="55"/>
                </a:cubicBezTo>
                <a:moveTo>
                  <a:pt x="18" y="0"/>
                </a:moveTo>
                <a:cubicBezTo>
                  <a:pt x="7" y="15"/>
                  <a:pt x="0" y="35"/>
                  <a:pt x="0" y="55"/>
                </a:cubicBezTo>
                <a:cubicBezTo>
                  <a:pt x="0" y="35"/>
                  <a:pt x="7" y="15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4582175B-8A1F-40EE-AD21-BB035B7B1F1E}"/>
              </a:ext>
            </a:extLst>
          </p:cNvPr>
          <p:cNvGrpSpPr/>
          <p:nvPr/>
        </p:nvGrpSpPr>
        <p:grpSpPr>
          <a:xfrm>
            <a:off x="3915815" y="4369393"/>
            <a:ext cx="566738" cy="568325"/>
            <a:chOff x="3915815" y="4369393"/>
            <a:chExt cx="566738" cy="568325"/>
          </a:xfrm>
        </p:grpSpPr>
        <p:sp>
          <p:nvSpPr>
            <p:cNvPr id="190" name="Forma libre 56"/>
            <p:cNvSpPr>
              <a:spLocks/>
            </p:cNvSpPr>
            <p:nvPr/>
          </p:nvSpPr>
          <p:spPr bwMode="auto">
            <a:xfrm>
              <a:off x="3915815" y="4369393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1" name="Elipse 57"/>
            <p:cNvSpPr>
              <a:spLocks noChangeArrowheads="1"/>
            </p:cNvSpPr>
            <p:nvPr/>
          </p:nvSpPr>
          <p:spPr bwMode="auto">
            <a:xfrm>
              <a:off x="3971377" y="4423368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3" name="Forma libre 59"/>
            <p:cNvSpPr>
              <a:spLocks/>
            </p:cNvSpPr>
            <p:nvPr/>
          </p:nvSpPr>
          <p:spPr bwMode="auto">
            <a:xfrm>
              <a:off x="3971377" y="4450355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4" name="Rectángulo 60"/>
            <p:cNvSpPr>
              <a:spLocks noChangeArrowheads="1"/>
            </p:cNvSpPr>
            <p:nvPr/>
          </p:nvSpPr>
          <p:spPr bwMode="auto">
            <a:xfrm>
              <a:off x="4128540" y="4553543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5" name="Rectángulo 61"/>
            <p:cNvSpPr>
              <a:spLocks noChangeArrowheads="1"/>
            </p:cNvSpPr>
            <p:nvPr/>
          </p:nvSpPr>
          <p:spPr bwMode="auto">
            <a:xfrm>
              <a:off x="4123777" y="4475755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6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74E8BDEC-1F5A-45B8-ACFE-27A6E1CA6167}"/>
              </a:ext>
            </a:extLst>
          </p:cNvPr>
          <p:cNvGrpSpPr/>
          <p:nvPr/>
        </p:nvGrpSpPr>
        <p:grpSpPr>
          <a:xfrm>
            <a:off x="3281363" y="5145885"/>
            <a:ext cx="631031" cy="577850"/>
            <a:chOff x="3281363" y="5145885"/>
            <a:chExt cx="631031" cy="577850"/>
          </a:xfrm>
        </p:grpSpPr>
        <p:sp>
          <p:nvSpPr>
            <p:cNvPr id="196" name="Forma libre 62"/>
            <p:cNvSpPr>
              <a:spLocks/>
            </p:cNvSpPr>
            <p:nvPr/>
          </p:nvSpPr>
          <p:spPr bwMode="auto">
            <a:xfrm>
              <a:off x="3334544" y="5145885"/>
              <a:ext cx="577850" cy="577850"/>
            </a:xfrm>
            <a:custGeom>
              <a:avLst/>
              <a:gdLst>
                <a:gd name="T0" fmla="*/ 122 w 236"/>
                <a:gd name="T1" fmla="*/ 234 h 236"/>
                <a:gd name="T2" fmla="*/ 234 w 236"/>
                <a:gd name="T3" fmla="*/ 114 h 236"/>
                <a:gd name="T4" fmla="*/ 114 w 236"/>
                <a:gd name="T5" fmla="*/ 2 h 236"/>
                <a:gd name="T6" fmla="*/ 2 w 236"/>
                <a:gd name="T7" fmla="*/ 122 h 236"/>
                <a:gd name="T8" fmla="*/ 122 w 236"/>
                <a:gd name="T9" fmla="*/ 2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6">
                  <a:moveTo>
                    <a:pt x="122" y="234"/>
                  </a:moveTo>
                  <a:cubicBezTo>
                    <a:pt x="186" y="231"/>
                    <a:pt x="236" y="178"/>
                    <a:pt x="234" y="114"/>
                  </a:cubicBezTo>
                  <a:cubicBezTo>
                    <a:pt x="232" y="50"/>
                    <a:pt x="178" y="0"/>
                    <a:pt x="114" y="2"/>
                  </a:cubicBezTo>
                  <a:cubicBezTo>
                    <a:pt x="50" y="4"/>
                    <a:pt x="0" y="58"/>
                    <a:pt x="2" y="122"/>
                  </a:cubicBezTo>
                  <a:cubicBezTo>
                    <a:pt x="4" y="186"/>
                    <a:pt x="58" y="236"/>
                    <a:pt x="122" y="23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7" name="Forma libre 63"/>
            <p:cNvSpPr>
              <a:spLocks/>
            </p:cNvSpPr>
            <p:nvPr/>
          </p:nvSpPr>
          <p:spPr bwMode="auto">
            <a:xfrm>
              <a:off x="3391694" y="5203035"/>
              <a:ext cx="465138" cy="463550"/>
            </a:xfrm>
            <a:custGeom>
              <a:avLst/>
              <a:gdLst>
                <a:gd name="T0" fmla="*/ 98 w 190"/>
                <a:gd name="T1" fmla="*/ 188 h 190"/>
                <a:gd name="T2" fmla="*/ 188 w 190"/>
                <a:gd name="T3" fmla="*/ 91 h 190"/>
                <a:gd name="T4" fmla="*/ 92 w 190"/>
                <a:gd name="T5" fmla="*/ 1 h 190"/>
                <a:gd name="T6" fmla="*/ 1 w 190"/>
                <a:gd name="T7" fmla="*/ 98 h 190"/>
                <a:gd name="T8" fmla="*/ 98 w 190"/>
                <a:gd name="T9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0">
                  <a:moveTo>
                    <a:pt x="98" y="188"/>
                  </a:moveTo>
                  <a:cubicBezTo>
                    <a:pt x="150" y="186"/>
                    <a:pt x="190" y="143"/>
                    <a:pt x="188" y="91"/>
                  </a:cubicBezTo>
                  <a:cubicBezTo>
                    <a:pt x="186" y="40"/>
                    <a:pt x="143" y="0"/>
                    <a:pt x="92" y="1"/>
                  </a:cubicBezTo>
                  <a:cubicBezTo>
                    <a:pt x="40" y="3"/>
                    <a:pt x="0" y="47"/>
                    <a:pt x="1" y="98"/>
                  </a:cubicBezTo>
                  <a:cubicBezTo>
                    <a:pt x="3" y="149"/>
                    <a:pt x="47" y="190"/>
                    <a:pt x="98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8" name="Forma libre 64"/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9" name="Forma libre 65"/>
            <p:cNvSpPr>
              <a:spLocks/>
            </p:cNvSpPr>
            <p:nvPr/>
          </p:nvSpPr>
          <p:spPr bwMode="auto">
            <a:xfrm>
              <a:off x="3393282" y="5236373"/>
              <a:ext cx="201613" cy="425450"/>
            </a:xfrm>
            <a:custGeom>
              <a:avLst/>
              <a:gdLst>
                <a:gd name="T0" fmla="*/ 7 w 82"/>
                <a:gd name="T1" fmla="*/ 46 h 174"/>
                <a:gd name="T2" fmla="*/ 7 w 82"/>
                <a:gd name="T3" fmla="*/ 46 h 174"/>
                <a:gd name="T4" fmla="*/ 7 w 82"/>
                <a:gd name="T5" fmla="*/ 46 h 174"/>
                <a:gd name="T6" fmla="*/ 7 w 82"/>
                <a:gd name="T7" fmla="*/ 46 h 174"/>
                <a:gd name="T8" fmla="*/ 0 w 82"/>
                <a:gd name="T9" fmla="*/ 84 h 174"/>
                <a:gd name="T10" fmla="*/ 0 w 82"/>
                <a:gd name="T11" fmla="*/ 84 h 174"/>
                <a:gd name="T12" fmla="*/ 0 w 82"/>
                <a:gd name="T13" fmla="*/ 84 h 174"/>
                <a:gd name="T14" fmla="*/ 0 w 82"/>
                <a:gd name="T15" fmla="*/ 85 h 174"/>
                <a:gd name="T16" fmla="*/ 0 w 82"/>
                <a:gd name="T17" fmla="*/ 85 h 174"/>
                <a:gd name="T18" fmla="*/ 0 w 82"/>
                <a:gd name="T19" fmla="*/ 85 h 174"/>
                <a:gd name="T20" fmla="*/ 0 w 82"/>
                <a:gd name="T21" fmla="*/ 85 h 174"/>
                <a:gd name="T22" fmla="*/ 0 w 82"/>
                <a:gd name="T23" fmla="*/ 86 h 174"/>
                <a:gd name="T24" fmla="*/ 0 w 82"/>
                <a:gd name="T25" fmla="*/ 86 h 174"/>
                <a:gd name="T26" fmla="*/ 0 w 82"/>
                <a:gd name="T27" fmla="*/ 86 h 174"/>
                <a:gd name="T28" fmla="*/ 0 w 82"/>
                <a:gd name="T29" fmla="*/ 86 h 174"/>
                <a:gd name="T30" fmla="*/ 3 w 82"/>
                <a:gd name="T31" fmla="*/ 102 h 174"/>
                <a:gd name="T32" fmla="*/ 3 w 82"/>
                <a:gd name="T33" fmla="*/ 102 h 174"/>
                <a:gd name="T34" fmla="*/ 3 w 82"/>
                <a:gd name="T35" fmla="*/ 103 h 174"/>
                <a:gd name="T36" fmla="*/ 3 w 82"/>
                <a:gd name="T37" fmla="*/ 103 h 174"/>
                <a:gd name="T38" fmla="*/ 3 w 82"/>
                <a:gd name="T39" fmla="*/ 103 h 174"/>
                <a:gd name="T40" fmla="*/ 3 w 82"/>
                <a:gd name="T41" fmla="*/ 105 h 174"/>
                <a:gd name="T42" fmla="*/ 4 w 82"/>
                <a:gd name="T43" fmla="*/ 105 h 174"/>
                <a:gd name="T44" fmla="*/ 4 w 82"/>
                <a:gd name="T45" fmla="*/ 105 h 174"/>
                <a:gd name="T46" fmla="*/ 4 w 82"/>
                <a:gd name="T47" fmla="*/ 106 h 174"/>
                <a:gd name="T48" fmla="*/ 4 w 82"/>
                <a:gd name="T49" fmla="*/ 106 h 174"/>
                <a:gd name="T50" fmla="*/ 4 w 82"/>
                <a:gd name="T51" fmla="*/ 106 h 174"/>
                <a:gd name="T52" fmla="*/ 4 w 82"/>
                <a:gd name="T53" fmla="*/ 106 h 174"/>
                <a:gd name="T54" fmla="*/ 4 w 82"/>
                <a:gd name="T55" fmla="*/ 107 h 174"/>
                <a:gd name="T56" fmla="*/ 4 w 82"/>
                <a:gd name="T57" fmla="*/ 108 h 174"/>
                <a:gd name="T58" fmla="*/ 4 w 82"/>
                <a:gd name="T59" fmla="*/ 108 h 174"/>
                <a:gd name="T60" fmla="*/ 5 w 82"/>
                <a:gd name="T61" fmla="*/ 109 h 174"/>
                <a:gd name="T62" fmla="*/ 5 w 82"/>
                <a:gd name="T63" fmla="*/ 109 h 174"/>
                <a:gd name="T64" fmla="*/ 5 w 82"/>
                <a:gd name="T65" fmla="*/ 109 h 174"/>
                <a:gd name="T66" fmla="*/ 5 w 82"/>
                <a:gd name="T67" fmla="*/ 109 h 174"/>
                <a:gd name="T68" fmla="*/ 5 w 82"/>
                <a:gd name="T69" fmla="*/ 110 h 174"/>
                <a:gd name="T70" fmla="*/ 5 w 82"/>
                <a:gd name="T71" fmla="*/ 110 h 174"/>
                <a:gd name="T72" fmla="*/ 5 w 82"/>
                <a:gd name="T73" fmla="*/ 111 h 174"/>
                <a:gd name="T74" fmla="*/ 5 w 82"/>
                <a:gd name="T75" fmla="*/ 111 h 174"/>
                <a:gd name="T76" fmla="*/ 6 w 82"/>
                <a:gd name="T77" fmla="*/ 112 h 174"/>
                <a:gd name="T78" fmla="*/ 6 w 82"/>
                <a:gd name="T79" fmla="*/ 112 h 174"/>
                <a:gd name="T80" fmla="*/ 6 w 82"/>
                <a:gd name="T81" fmla="*/ 112 h 174"/>
                <a:gd name="T82" fmla="*/ 6 w 82"/>
                <a:gd name="T83" fmla="*/ 112 h 174"/>
                <a:gd name="T84" fmla="*/ 6 w 82"/>
                <a:gd name="T85" fmla="*/ 112 h 174"/>
                <a:gd name="T86" fmla="*/ 6 w 82"/>
                <a:gd name="T87" fmla="*/ 113 h 174"/>
                <a:gd name="T88" fmla="*/ 7 w 82"/>
                <a:gd name="T89" fmla="*/ 114 h 174"/>
                <a:gd name="T90" fmla="*/ 7 w 82"/>
                <a:gd name="T91" fmla="*/ 115 h 174"/>
                <a:gd name="T92" fmla="*/ 7 w 82"/>
                <a:gd name="T93" fmla="*/ 115 h 174"/>
                <a:gd name="T94" fmla="*/ 7 w 82"/>
                <a:gd name="T95" fmla="*/ 115 h 174"/>
                <a:gd name="T96" fmla="*/ 49 w 82"/>
                <a:gd name="T97" fmla="*/ 153 h 174"/>
                <a:gd name="T98" fmla="*/ 16 w 82"/>
                <a:gd name="T99" fmla="*/ 79 h 174"/>
                <a:gd name="T100" fmla="*/ 28 w 82"/>
                <a:gd name="T101" fmla="*/ 25 h 174"/>
                <a:gd name="T102" fmla="*/ 46 w 82"/>
                <a:gd name="T10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174">
                  <a:moveTo>
                    <a:pt x="46" y="0"/>
                  </a:moveTo>
                  <a:cubicBezTo>
                    <a:pt x="29" y="11"/>
                    <a:pt x="15" y="27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2" y="58"/>
                    <a:pt x="0" y="70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92"/>
                    <a:pt x="2" y="97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4"/>
                    <a:pt x="3" y="104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7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5" y="10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6" y="111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19" y="146"/>
                    <a:pt x="48" y="169"/>
                    <a:pt x="82" y="174"/>
                  </a:cubicBezTo>
                  <a:cubicBezTo>
                    <a:pt x="70" y="169"/>
                    <a:pt x="59" y="162"/>
                    <a:pt x="49" y="153"/>
                  </a:cubicBezTo>
                  <a:cubicBezTo>
                    <a:pt x="36" y="140"/>
                    <a:pt x="26" y="125"/>
                    <a:pt x="21" y="107"/>
                  </a:cubicBezTo>
                  <a:cubicBezTo>
                    <a:pt x="19" y="98"/>
                    <a:pt x="17" y="89"/>
                    <a:pt x="16" y="79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59"/>
                    <a:pt x="19" y="41"/>
                    <a:pt x="28" y="25"/>
                  </a:cubicBezTo>
                  <a:cubicBezTo>
                    <a:pt x="34" y="17"/>
                    <a:pt x="39" y="10"/>
                    <a:pt x="44" y="3"/>
                  </a:cubicBezTo>
                  <a:cubicBezTo>
                    <a:pt x="45" y="2"/>
                    <a:pt x="46" y="1"/>
                    <a:pt x="46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0" name="Rectángulo 66"/>
            <p:cNvSpPr>
              <a:spLocks noChangeArrowheads="1"/>
            </p:cNvSpPr>
            <p:nvPr/>
          </p:nvSpPr>
          <p:spPr bwMode="auto">
            <a:xfrm>
              <a:off x="3553619" y="5331623"/>
              <a:ext cx="138113" cy="19685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1" name="Rectángulo 67"/>
            <p:cNvSpPr>
              <a:spLocks noChangeArrowheads="1"/>
            </p:cNvSpPr>
            <p:nvPr/>
          </p:nvSpPr>
          <p:spPr bwMode="auto">
            <a:xfrm>
              <a:off x="3540602" y="5261773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8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12" name="Forma libre 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053B2A56-B15D-466F-B9E7-4109194F6BF0}"/>
              </a:ext>
            </a:extLst>
          </p:cNvPr>
          <p:cNvGrpSpPr/>
          <p:nvPr/>
        </p:nvGrpSpPr>
        <p:grpSpPr>
          <a:xfrm>
            <a:off x="2443957" y="5462575"/>
            <a:ext cx="568325" cy="566738"/>
            <a:chOff x="2443957" y="5462575"/>
            <a:chExt cx="568325" cy="566738"/>
          </a:xfrm>
        </p:grpSpPr>
        <p:sp>
          <p:nvSpPr>
            <p:cNvPr id="222" name="Forma libre 88"/>
            <p:cNvSpPr>
              <a:spLocks/>
            </p:cNvSpPr>
            <p:nvPr/>
          </p:nvSpPr>
          <p:spPr bwMode="auto">
            <a:xfrm>
              <a:off x="2443957" y="5462575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3" name="Elipse 89"/>
            <p:cNvSpPr>
              <a:spLocks noChangeArrowheads="1"/>
            </p:cNvSpPr>
            <p:nvPr/>
          </p:nvSpPr>
          <p:spPr bwMode="auto">
            <a:xfrm>
              <a:off x="2501107" y="5518137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4" name="Forma libre 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5" name="Forma libre 91"/>
            <p:cNvSpPr>
              <a:spLocks/>
            </p:cNvSpPr>
            <p:nvPr/>
          </p:nvSpPr>
          <p:spPr bwMode="auto">
            <a:xfrm>
              <a:off x="2501107" y="5545125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6" name="Rectángulo 92"/>
            <p:cNvSpPr>
              <a:spLocks noChangeArrowheads="1"/>
            </p:cNvSpPr>
            <p:nvPr/>
          </p:nvSpPr>
          <p:spPr bwMode="auto">
            <a:xfrm>
              <a:off x="2659857" y="5608625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7" name="Rectángulo 93"/>
            <p:cNvSpPr>
              <a:spLocks noChangeArrowheads="1"/>
            </p:cNvSpPr>
            <p:nvPr/>
          </p:nvSpPr>
          <p:spPr bwMode="auto">
            <a:xfrm>
              <a:off x="2619535" y="5549887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10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B13E2AEF-56DE-4415-88E2-43F67AE45CD0}"/>
              </a:ext>
            </a:extLst>
          </p:cNvPr>
          <p:cNvGrpSpPr/>
          <p:nvPr/>
        </p:nvGrpSpPr>
        <p:grpSpPr>
          <a:xfrm>
            <a:off x="1543311" y="2648341"/>
            <a:ext cx="571500" cy="573088"/>
            <a:chOff x="1543311" y="2648341"/>
            <a:chExt cx="571500" cy="573088"/>
          </a:xfrm>
        </p:grpSpPr>
        <p:sp>
          <p:nvSpPr>
            <p:cNvPr id="202" name="Forma libre 68"/>
            <p:cNvSpPr>
              <a:spLocks/>
            </p:cNvSpPr>
            <p:nvPr/>
          </p:nvSpPr>
          <p:spPr bwMode="auto">
            <a:xfrm>
              <a:off x="1543311" y="2648341"/>
              <a:ext cx="571500" cy="573088"/>
            </a:xfrm>
            <a:custGeom>
              <a:avLst/>
              <a:gdLst>
                <a:gd name="T0" fmla="*/ 116 w 234"/>
                <a:gd name="T1" fmla="*/ 1 h 234"/>
                <a:gd name="T2" fmla="*/ 233 w 234"/>
                <a:gd name="T3" fmla="*/ 115 h 234"/>
                <a:gd name="T4" fmla="*/ 119 w 234"/>
                <a:gd name="T5" fmla="*/ 233 h 234"/>
                <a:gd name="T6" fmla="*/ 1 w 234"/>
                <a:gd name="T7" fmla="*/ 118 h 234"/>
                <a:gd name="T8" fmla="*/ 116 w 234"/>
                <a:gd name="T9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6" y="1"/>
                  </a:moveTo>
                  <a:cubicBezTo>
                    <a:pt x="179" y="0"/>
                    <a:pt x="232" y="51"/>
                    <a:pt x="233" y="115"/>
                  </a:cubicBezTo>
                  <a:cubicBezTo>
                    <a:pt x="234" y="179"/>
                    <a:pt x="183" y="232"/>
                    <a:pt x="119" y="233"/>
                  </a:cubicBezTo>
                  <a:cubicBezTo>
                    <a:pt x="55" y="234"/>
                    <a:pt x="2" y="182"/>
                    <a:pt x="1" y="118"/>
                  </a:cubicBezTo>
                  <a:cubicBezTo>
                    <a:pt x="0" y="54"/>
                    <a:pt x="52" y="1"/>
                    <a:pt x="116" y="1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3" name="Forma libre 69"/>
            <p:cNvSpPr>
              <a:spLocks/>
            </p:cNvSpPr>
            <p:nvPr/>
          </p:nvSpPr>
          <p:spPr bwMode="auto">
            <a:xfrm>
              <a:off x="1598874" y="2702316"/>
              <a:ext cx="461963" cy="461963"/>
            </a:xfrm>
            <a:custGeom>
              <a:avLst/>
              <a:gdLst>
                <a:gd name="T0" fmla="*/ 93 w 189"/>
                <a:gd name="T1" fmla="*/ 1 h 189"/>
                <a:gd name="T2" fmla="*/ 188 w 189"/>
                <a:gd name="T3" fmla="*/ 93 h 189"/>
                <a:gd name="T4" fmla="*/ 96 w 189"/>
                <a:gd name="T5" fmla="*/ 188 h 189"/>
                <a:gd name="T6" fmla="*/ 1 w 189"/>
                <a:gd name="T7" fmla="*/ 96 h 189"/>
                <a:gd name="T8" fmla="*/ 93 w 189"/>
                <a:gd name="T9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89">
                  <a:moveTo>
                    <a:pt x="93" y="1"/>
                  </a:moveTo>
                  <a:cubicBezTo>
                    <a:pt x="144" y="0"/>
                    <a:pt x="187" y="42"/>
                    <a:pt x="188" y="93"/>
                  </a:cubicBezTo>
                  <a:cubicBezTo>
                    <a:pt x="189" y="145"/>
                    <a:pt x="147" y="187"/>
                    <a:pt x="96" y="188"/>
                  </a:cubicBezTo>
                  <a:cubicBezTo>
                    <a:pt x="44" y="189"/>
                    <a:pt x="2" y="147"/>
                    <a:pt x="1" y="96"/>
                  </a:cubicBezTo>
                  <a:cubicBezTo>
                    <a:pt x="0" y="44"/>
                    <a:pt x="41" y="2"/>
                    <a:pt x="93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4" name="Forma libre 70"/>
            <p:cNvSpPr>
              <a:spLocks noEditPoints="1"/>
            </p:cNvSpPr>
            <p:nvPr/>
          </p:nvSpPr>
          <p:spPr bwMode="auto">
            <a:xfrm>
              <a:off x="1763713" y="2859478"/>
              <a:ext cx="1588" cy="55563"/>
            </a:xfrm>
            <a:custGeom>
              <a:avLst/>
              <a:gdLst>
                <a:gd name="T0" fmla="*/ 1 w 1"/>
                <a:gd name="T1" fmla="*/ 23 h 23"/>
                <a:gd name="T2" fmla="*/ 1 w 1"/>
                <a:gd name="T3" fmla="*/ 22 h 23"/>
                <a:gd name="T4" fmla="*/ 1 w 1"/>
                <a:gd name="T5" fmla="*/ 22 h 23"/>
                <a:gd name="T6" fmla="*/ 1 w 1"/>
                <a:gd name="T7" fmla="*/ 21 h 23"/>
                <a:gd name="T8" fmla="*/ 1 w 1"/>
                <a:gd name="T9" fmla="*/ 20 h 23"/>
                <a:gd name="T10" fmla="*/ 1 w 1"/>
                <a:gd name="T11" fmla="*/ 20 h 23"/>
                <a:gd name="T12" fmla="*/ 0 w 1"/>
                <a:gd name="T13" fmla="*/ 20 h 23"/>
                <a:gd name="T14" fmla="*/ 0 w 1"/>
                <a:gd name="T15" fmla="*/ 19 h 23"/>
                <a:gd name="T16" fmla="*/ 0 w 1"/>
                <a:gd name="T17" fmla="*/ 19 h 23"/>
                <a:gd name="T18" fmla="*/ 0 w 1"/>
                <a:gd name="T19" fmla="*/ 18 h 23"/>
                <a:gd name="T20" fmla="*/ 0 w 1"/>
                <a:gd name="T21" fmla="*/ 18 h 23"/>
                <a:gd name="T22" fmla="*/ 0 w 1"/>
                <a:gd name="T23" fmla="*/ 18 h 23"/>
                <a:gd name="T24" fmla="*/ 0 w 1"/>
                <a:gd name="T25" fmla="*/ 17 h 23"/>
                <a:gd name="T26" fmla="*/ 0 w 1"/>
                <a:gd name="T27" fmla="*/ 17 h 23"/>
                <a:gd name="T28" fmla="*/ 0 w 1"/>
                <a:gd name="T29" fmla="*/ 17 h 23"/>
                <a:gd name="T30" fmla="*/ 0 w 1"/>
                <a:gd name="T31" fmla="*/ 16 h 23"/>
                <a:gd name="T32" fmla="*/ 0 w 1"/>
                <a:gd name="T33" fmla="*/ 16 h 23"/>
                <a:gd name="T34" fmla="*/ 0 w 1"/>
                <a:gd name="T35" fmla="*/ 15 h 23"/>
                <a:gd name="T36" fmla="*/ 0 w 1"/>
                <a:gd name="T37" fmla="*/ 15 h 23"/>
                <a:gd name="T38" fmla="*/ 0 w 1"/>
                <a:gd name="T39" fmla="*/ 15 h 23"/>
                <a:gd name="T40" fmla="*/ 0 w 1"/>
                <a:gd name="T41" fmla="*/ 14 h 23"/>
                <a:gd name="T42" fmla="*/ 0 w 1"/>
                <a:gd name="T43" fmla="*/ 14 h 23"/>
                <a:gd name="T44" fmla="*/ 0 w 1"/>
                <a:gd name="T45" fmla="*/ 13 h 23"/>
                <a:gd name="T46" fmla="*/ 0 w 1"/>
                <a:gd name="T47" fmla="*/ 13 h 23"/>
                <a:gd name="T48" fmla="*/ 0 w 1"/>
                <a:gd name="T49" fmla="*/ 12 h 23"/>
                <a:gd name="T50" fmla="*/ 0 w 1"/>
                <a:gd name="T51" fmla="*/ 12 h 23"/>
                <a:gd name="T52" fmla="*/ 0 w 1"/>
                <a:gd name="T53" fmla="*/ 12 h 23"/>
                <a:gd name="T54" fmla="*/ 0 w 1"/>
                <a:gd name="T55" fmla="*/ 11 h 23"/>
                <a:gd name="T56" fmla="*/ 0 w 1"/>
                <a:gd name="T57" fmla="*/ 11 h 23"/>
                <a:gd name="T58" fmla="*/ 0 w 1"/>
                <a:gd name="T59" fmla="*/ 11 h 23"/>
                <a:gd name="T60" fmla="*/ 0 w 1"/>
                <a:gd name="T61" fmla="*/ 10 h 23"/>
                <a:gd name="T62" fmla="*/ 0 w 1"/>
                <a:gd name="T63" fmla="*/ 10 h 23"/>
                <a:gd name="T64" fmla="*/ 0 w 1"/>
                <a:gd name="T65" fmla="*/ 9 h 23"/>
                <a:gd name="T66" fmla="*/ 0 w 1"/>
                <a:gd name="T67" fmla="*/ 9 h 23"/>
                <a:gd name="T68" fmla="*/ 0 w 1"/>
                <a:gd name="T69" fmla="*/ 9 h 23"/>
                <a:gd name="T70" fmla="*/ 0 w 1"/>
                <a:gd name="T71" fmla="*/ 8 h 23"/>
                <a:gd name="T72" fmla="*/ 0 w 1"/>
                <a:gd name="T73" fmla="*/ 8 h 23"/>
                <a:gd name="T74" fmla="*/ 0 w 1"/>
                <a:gd name="T75" fmla="*/ 8 h 23"/>
                <a:gd name="T76" fmla="*/ 0 w 1"/>
                <a:gd name="T77" fmla="*/ 7 h 23"/>
                <a:gd name="T78" fmla="*/ 0 w 1"/>
                <a:gd name="T79" fmla="*/ 6 h 23"/>
                <a:gd name="T80" fmla="*/ 0 w 1"/>
                <a:gd name="T81" fmla="*/ 6 h 23"/>
                <a:gd name="T82" fmla="*/ 0 w 1"/>
                <a:gd name="T83" fmla="*/ 6 h 23"/>
                <a:gd name="T84" fmla="*/ 0 w 1"/>
                <a:gd name="T85" fmla="*/ 5 h 23"/>
                <a:gd name="T86" fmla="*/ 0 w 1"/>
                <a:gd name="T87" fmla="*/ 5 h 23"/>
                <a:gd name="T88" fmla="*/ 0 w 1"/>
                <a:gd name="T89" fmla="*/ 5 h 23"/>
                <a:gd name="T90" fmla="*/ 0 w 1"/>
                <a:gd name="T91" fmla="*/ 4 h 23"/>
                <a:gd name="T92" fmla="*/ 0 w 1"/>
                <a:gd name="T93" fmla="*/ 4 h 23"/>
                <a:gd name="T94" fmla="*/ 0 w 1"/>
                <a:gd name="T95" fmla="*/ 3 h 23"/>
                <a:gd name="T96" fmla="*/ 0 w 1"/>
                <a:gd name="T97" fmla="*/ 3 h 23"/>
                <a:gd name="T98" fmla="*/ 0 w 1"/>
                <a:gd name="T99" fmla="*/ 3 h 23"/>
                <a:gd name="T100" fmla="*/ 0 w 1"/>
                <a:gd name="T101" fmla="*/ 2 h 23"/>
                <a:gd name="T102" fmla="*/ 0 w 1"/>
                <a:gd name="T103" fmla="*/ 1 h 23"/>
                <a:gd name="T104" fmla="*/ 0 w 1"/>
                <a:gd name="T105" fmla="*/ 1 h 23"/>
                <a:gd name="T106" fmla="*/ 0 w 1"/>
                <a:gd name="T107" fmla="*/ 1 h 23"/>
                <a:gd name="T108" fmla="*/ 0 w 1"/>
                <a:gd name="T109" fmla="*/ 0 h 23"/>
                <a:gd name="T110" fmla="*/ 0 w 1"/>
                <a:gd name="T1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5" name="Forma libre 71"/>
            <p:cNvSpPr>
              <a:spLocks/>
            </p:cNvSpPr>
            <p:nvPr/>
          </p:nvSpPr>
          <p:spPr bwMode="auto">
            <a:xfrm>
              <a:off x="1602049" y="2707078"/>
              <a:ext cx="187325" cy="428625"/>
            </a:xfrm>
            <a:custGeom>
              <a:avLst/>
              <a:gdLst>
                <a:gd name="T0" fmla="*/ 0 w 77"/>
                <a:gd name="T1" fmla="*/ 84 h 175"/>
                <a:gd name="T2" fmla="*/ 0 w 77"/>
                <a:gd name="T3" fmla="*/ 85 h 175"/>
                <a:gd name="T4" fmla="*/ 0 w 77"/>
                <a:gd name="T5" fmla="*/ 85 h 175"/>
                <a:gd name="T6" fmla="*/ 0 w 77"/>
                <a:gd name="T7" fmla="*/ 85 h 175"/>
                <a:gd name="T8" fmla="*/ 0 w 77"/>
                <a:gd name="T9" fmla="*/ 86 h 175"/>
                <a:gd name="T10" fmla="*/ 0 w 77"/>
                <a:gd name="T11" fmla="*/ 87 h 175"/>
                <a:gd name="T12" fmla="*/ 0 w 77"/>
                <a:gd name="T13" fmla="*/ 87 h 175"/>
                <a:gd name="T14" fmla="*/ 0 w 77"/>
                <a:gd name="T15" fmla="*/ 87 h 175"/>
                <a:gd name="T16" fmla="*/ 0 w 77"/>
                <a:gd name="T17" fmla="*/ 88 h 175"/>
                <a:gd name="T18" fmla="*/ 0 w 77"/>
                <a:gd name="T19" fmla="*/ 88 h 175"/>
                <a:gd name="T20" fmla="*/ 0 w 77"/>
                <a:gd name="T21" fmla="*/ 89 h 175"/>
                <a:gd name="T22" fmla="*/ 0 w 77"/>
                <a:gd name="T23" fmla="*/ 89 h 175"/>
                <a:gd name="T24" fmla="*/ 0 w 77"/>
                <a:gd name="T25" fmla="*/ 90 h 175"/>
                <a:gd name="T26" fmla="*/ 0 w 77"/>
                <a:gd name="T27" fmla="*/ 90 h 175"/>
                <a:gd name="T28" fmla="*/ 0 w 77"/>
                <a:gd name="T29" fmla="*/ 91 h 175"/>
                <a:gd name="T30" fmla="*/ 0 w 77"/>
                <a:gd name="T31" fmla="*/ 91 h 175"/>
                <a:gd name="T32" fmla="*/ 0 w 77"/>
                <a:gd name="T33" fmla="*/ 92 h 175"/>
                <a:gd name="T34" fmla="*/ 0 w 77"/>
                <a:gd name="T35" fmla="*/ 92 h 175"/>
                <a:gd name="T36" fmla="*/ 0 w 77"/>
                <a:gd name="T37" fmla="*/ 92 h 175"/>
                <a:gd name="T38" fmla="*/ 0 w 77"/>
                <a:gd name="T39" fmla="*/ 93 h 175"/>
                <a:gd name="T40" fmla="*/ 0 w 77"/>
                <a:gd name="T41" fmla="*/ 93 h 175"/>
                <a:gd name="T42" fmla="*/ 0 w 77"/>
                <a:gd name="T43" fmla="*/ 94 h 175"/>
                <a:gd name="T44" fmla="*/ 0 w 77"/>
                <a:gd name="T45" fmla="*/ 94 h 175"/>
                <a:gd name="T46" fmla="*/ 0 w 77"/>
                <a:gd name="T47" fmla="*/ 95 h 175"/>
                <a:gd name="T48" fmla="*/ 0 w 77"/>
                <a:gd name="T49" fmla="*/ 95 h 175"/>
                <a:gd name="T50" fmla="*/ 0 w 77"/>
                <a:gd name="T51" fmla="*/ 95 h 175"/>
                <a:gd name="T52" fmla="*/ 0 w 77"/>
                <a:gd name="T53" fmla="*/ 96 h 175"/>
                <a:gd name="T54" fmla="*/ 0 w 77"/>
                <a:gd name="T55" fmla="*/ 96 h 175"/>
                <a:gd name="T56" fmla="*/ 0 w 77"/>
                <a:gd name="T57" fmla="*/ 97 h 175"/>
                <a:gd name="T58" fmla="*/ 0 w 77"/>
                <a:gd name="T59" fmla="*/ 97 h 175"/>
                <a:gd name="T60" fmla="*/ 0 w 77"/>
                <a:gd name="T61" fmla="*/ 98 h 175"/>
                <a:gd name="T62" fmla="*/ 0 w 77"/>
                <a:gd name="T63" fmla="*/ 98 h 175"/>
                <a:gd name="T64" fmla="*/ 0 w 77"/>
                <a:gd name="T65" fmla="*/ 98 h 175"/>
                <a:gd name="T66" fmla="*/ 0 w 77"/>
                <a:gd name="T67" fmla="*/ 99 h 175"/>
                <a:gd name="T68" fmla="*/ 0 w 77"/>
                <a:gd name="T69" fmla="*/ 99 h 175"/>
                <a:gd name="T70" fmla="*/ 0 w 77"/>
                <a:gd name="T71" fmla="*/ 100 h 175"/>
                <a:gd name="T72" fmla="*/ 0 w 77"/>
                <a:gd name="T73" fmla="*/ 100 h 175"/>
                <a:gd name="T74" fmla="*/ 0 w 77"/>
                <a:gd name="T75" fmla="*/ 101 h 175"/>
                <a:gd name="T76" fmla="*/ 0 w 77"/>
                <a:gd name="T77" fmla="*/ 101 h 175"/>
                <a:gd name="T78" fmla="*/ 0 w 77"/>
                <a:gd name="T79" fmla="*/ 102 h 175"/>
                <a:gd name="T80" fmla="*/ 0 w 77"/>
                <a:gd name="T81" fmla="*/ 102 h 175"/>
                <a:gd name="T82" fmla="*/ 0 w 77"/>
                <a:gd name="T83" fmla="*/ 102 h 175"/>
                <a:gd name="T84" fmla="*/ 0 w 77"/>
                <a:gd name="T85" fmla="*/ 103 h 175"/>
                <a:gd name="T86" fmla="*/ 0 w 77"/>
                <a:gd name="T87" fmla="*/ 103 h 175"/>
                <a:gd name="T88" fmla="*/ 1 w 77"/>
                <a:gd name="T89" fmla="*/ 104 h 175"/>
                <a:gd name="T90" fmla="*/ 1 w 77"/>
                <a:gd name="T91" fmla="*/ 104 h 175"/>
                <a:gd name="T92" fmla="*/ 1 w 77"/>
                <a:gd name="T93" fmla="*/ 105 h 175"/>
                <a:gd name="T94" fmla="*/ 1 w 77"/>
                <a:gd name="T95" fmla="*/ 105 h 175"/>
                <a:gd name="T96" fmla="*/ 1 w 77"/>
                <a:gd name="T97" fmla="*/ 106 h 175"/>
                <a:gd name="T98" fmla="*/ 1 w 77"/>
                <a:gd name="T99" fmla="*/ 107 h 175"/>
                <a:gd name="T100" fmla="*/ 50 w 77"/>
                <a:gd name="T101" fmla="*/ 175 h 175"/>
                <a:gd name="T102" fmla="*/ 16 w 77"/>
                <a:gd name="T103" fmla="*/ 99 h 175"/>
                <a:gd name="T104" fmla="*/ 45 w 77"/>
                <a:gd name="T10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175">
                  <a:moveTo>
                    <a:pt x="77" y="0"/>
                  </a:moveTo>
                  <a:cubicBezTo>
                    <a:pt x="36" y="8"/>
                    <a:pt x="4" y="42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6" y="137"/>
                    <a:pt x="24" y="162"/>
                    <a:pt x="50" y="175"/>
                  </a:cubicBezTo>
                  <a:cubicBezTo>
                    <a:pt x="49" y="175"/>
                    <a:pt x="48" y="174"/>
                    <a:pt x="48" y="173"/>
                  </a:cubicBezTo>
                  <a:cubicBezTo>
                    <a:pt x="42" y="166"/>
                    <a:pt x="36" y="159"/>
                    <a:pt x="31" y="152"/>
                  </a:cubicBezTo>
                  <a:cubicBezTo>
                    <a:pt x="21" y="136"/>
                    <a:pt x="16" y="118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7" y="88"/>
                    <a:pt x="18" y="79"/>
                    <a:pt x="19" y="70"/>
                  </a:cubicBezTo>
                  <a:cubicBezTo>
                    <a:pt x="24" y="52"/>
                    <a:pt x="32" y="36"/>
                    <a:pt x="45" y="23"/>
                  </a:cubicBezTo>
                  <a:cubicBezTo>
                    <a:pt x="54" y="13"/>
                    <a:pt x="65" y="6"/>
                    <a:pt x="77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8" name="Rectángulo 94"/>
            <p:cNvSpPr>
              <a:spLocks noChangeArrowheads="1"/>
            </p:cNvSpPr>
            <p:nvPr/>
          </p:nvSpPr>
          <p:spPr bwMode="auto">
            <a:xfrm>
              <a:off x="1705236" y="2864241"/>
              <a:ext cx="255588" cy="150813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9" name="Rectángulo 95"/>
            <p:cNvSpPr>
              <a:spLocks noChangeArrowheads="1"/>
            </p:cNvSpPr>
            <p:nvPr/>
          </p:nvSpPr>
          <p:spPr bwMode="auto">
            <a:xfrm>
              <a:off x="1696346" y="2747401"/>
              <a:ext cx="27090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18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7D1BF95E-6E73-4FCE-BD05-77118610020A}"/>
              </a:ext>
            </a:extLst>
          </p:cNvPr>
          <p:cNvGrpSpPr/>
          <p:nvPr/>
        </p:nvGrpSpPr>
        <p:grpSpPr>
          <a:xfrm>
            <a:off x="968286" y="3389703"/>
            <a:ext cx="584200" cy="594502"/>
            <a:chOff x="968286" y="3389703"/>
            <a:chExt cx="584200" cy="594502"/>
          </a:xfrm>
        </p:grpSpPr>
        <p:sp>
          <p:nvSpPr>
            <p:cNvPr id="206" name="Forma libre 72"/>
            <p:cNvSpPr>
              <a:spLocks/>
            </p:cNvSpPr>
            <p:nvPr/>
          </p:nvSpPr>
          <p:spPr bwMode="auto">
            <a:xfrm>
              <a:off x="968286" y="3396830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7" name="Forma libre 73"/>
            <p:cNvSpPr>
              <a:spLocks/>
            </p:cNvSpPr>
            <p:nvPr/>
          </p:nvSpPr>
          <p:spPr bwMode="auto">
            <a:xfrm>
              <a:off x="1023848" y="3452393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8" name="Forma libre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9" name="Forma libre 75"/>
            <p:cNvSpPr>
              <a:spLocks/>
            </p:cNvSpPr>
            <p:nvPr/>
          </p:nvSpPr>
          <p:spPr bwMode="auto">
            <a:xfrm>
              <a:off x="1028611" y="3463505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0" name="Rectángulo 96"/>
            <p:cNvSpPr>
              <a:spLocks noChangeArrowheads="1"/>
            </p:cNvSpPr>
            <p:nvPr/>
          </p:nvSpPr>
          <p:spPr bwMode="auto">
            <a:xfrm>
              <a:off x="1122273" y="3614318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1" name="Rectángulo 97"/>
            <p:cNvSpPr>
              <a:spLocks noChangeArrowheads="1"/>
            </p:cNvSpPr>
            <p:nvPr/>
          </p:nvSpPr>
          <p:spPr bwMode="auto">
            <a:xfrm>
              <a:off x="1136243" y="3514305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16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9B19BA9F-E349-4CD6-91AC-93F36BEF50DC}"/>
              </a:ext>
            </a:extLst>
          </p:cNvPr>
          <p:cNvGrpSpPr/>
          <p:nvPr/>
        </p:nvGrpSpPr>
        <p:grpSpPr>
          <a:xfrm>
            <a:off x="992981" y="4396555"/>
            <a:ext cx="569913" cy="568325"/>
            <a:chOff x="992981" y="4396555"/>
            <a:chExt cx="569913" cy="568325"/>
          </a:xfrm>
        </p:grpSpPr>
        <p:sp>
          <p:nvSpPr>
            <p:cNvPr id="214" name="Forma libre 80"/>
            <p:cNvSpPr>
              <a:spLocks/>
            </p:cNvSpPr>
            <p:nvPr/>
          </p:nvSpPr>
          <p:spPr bwMode="auto">
            <a:xfrm>
              <a:off x="992981" y="4396555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5" name="Forma libre 81"/>
            <p:cNvSpPr>
              <a:spLocks/>
            </p:cNvSpPr>
            <p:nvPr/>
          </p:nvSpPr>
          <p:spPr bwMode="auto">
            <a:xfrm>
              <a:off x="1048544" y="4453705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6" name="Forma libre 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7" name="Forma libre 83"/>
            <p:cNvSpPr>
              <a:spLocks/>
            </p:cNvSpPr>
            <p:nvPr/>
          </p:nvSpPr>
          <p:spPr bwMode="auto">
            <a:xfrm>
              <a:off x="1048544" y="4455293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4" name="Rectángulo 100"/>
            <p:cNvSpPr>
              <a:spLocks noChangeArrowheads="1"/>
            </p:cNvSpPr>
            <p:nvPr/>
          </p:nvSpPr>
          <p:spPr bwMode="auto">
            <a:xfrm>
              <a:off x="1207294" y="4575943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5" name="Rectángulo 101"/>
            <p:cNvSpPr>
              <a:spLocks noChangeArrowheads="1"/>
            </p:cNvSpPr>
            <p:nvPr/>
          </p:nvSpPr>
          <p:spPr bwMode="auto">
            <a:xfrm>
              <a:off x="1159669" y="4483868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14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C0EE32A3-2A4F-4AE7-8B59-D95C311FB1CF}"/>
              </a:ext>
            </a:extLst>
          </p:cNvPr>
          <p:cNvGrpSpPr/>
          <p:nvPr/>
        </p:nvGrpSpPr>
        <p:grpSpPr>
          <a:xfrm>
            <a:off x="1541622" y="5153038"/>
            <a:ext cx="579438" cy="577850"/>
            <a:chOff x="1541622" y="5153038"/>
            <a:chExt cx="579438" cy="577850"/>
          </a:xfrm>
        </p:grpSpPr>
        <p:sp>
          <p:nvSpPr>
            <p:cNvPr id="218" name="Forma libre 84"/>
            <p:cNvSpPr>
              <a:spLocks/>
            </p:cNvSpPr>
            <p:nvPr/>
          </p:nvSpPr>
          <p:spPr bwMode="auto">
            <a:xfrm>
              <a:off x="1541622" y="5153038"/>
              <a:ext cx="579438" cy="577850"/>
            </a:xfrm>
            <a:custGeom>
              <a:avLst/>
              <a:gdLst>
                <a:gd name="T0" fmla="*/ 123 w 237"/>
                <a:gd name="T1" fmla="*/ 2 h 236"/>
                <a:gd name="T2" fmla="*/ 235 w 237"/>
                <a:gd name="T3" fmla="*/ 122 h 236"/>
                <a:gd name="T4" fmla="*/ 115 w 237"/>
                <a:gd name="T5" fmla="*/ 234 h 236"/>
                <a:gd name="T6" fmla="*/ 3 w 237"/>
                <a:gd name="T7" fmla="*/ 114 h 236"/>
                <a:gd name="T8" fmla="*/ 123 w 237"/>
                <a:gd name="T9" fmla="*/ 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36">
                  <a:moveTo>
                    <a:pt x="123" y="2"/>
                  </a:moveTo>
                  <a:cubicBezTo>
                    <a:pt x="187" y="4"/>
                    <a:pt x="237" y="58"/>
                    <a:pt x="235" y="122"/>
                  </a:cubicBezTo>
                  <a:cubicBezTo>
                    <a:pt x="232" y="186"/>
                    <a:pt x="178" y="236"/>
                    <a:pt x="115" y="234"/>
                  </a:cubicBezTo>
                  <a:cubicBezTo>
                    <a:pt x="51" y="231"/>
                    <a:pt x="0" y="178"/>
                    <a:pt x="3" y="114"/>
                  </a:cubicBezTo>
                  <a:cubicBezTo>
                    <a:pt x="5" y="50"/>
                    <a:pt x="59" y="0"/>
                    <a:pt x="123" y="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9" name="Forma libre 85"/>
            <p:cNvSpPr>
              <a:spLocks/>
            </p:cNvSpPr>
            <p:nvPr/>
          </p:nvSpPr>
          <p:spPr bwMode="auto">
            <a:xfrm>
              <a:off x="1597185" y="5210188"/>
              <a:ext cx="466725" cy="463550"/>
            </a:xfrm>
            <a:custGeom>
              <a:avLst/>
              <a:gdLst>
                <a:gd name="T0" fmla="*/ 99 w 191"/>
                <a:gd name="T1" fmla="*/ 1 h 190"/>
                <a:gd name="T2" fmla="*/ 189 w 191"/>
                <a:gd name="T3" fmla="*/ 98 h 190"/>
                <a:gd name="T4" fmla="*/ 92 w 191"/>
                <a:gd name="T5" fmla="*/ 188 h 190"/>
                <a:gd name="T6" fmla="*/ 2 w 191"/>
                <a:gd name="T7" fmla="*/ 91 h 190"/>
                <a:gd name="T8" fmla="*/ 99 w 191"/>
                <a:gd name="T9" fmla="*/ 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90">
                  <a:moveTo>
                    <a:pt x="99" y="1"/>
                  </a:moveTo>
                  <a:cubicBezTo>
                    <a:pt x="150" y="3"/>
                    <a:pt x="191" y="47"/>
                    <a:pt x="189" y="98"/>
                  </a:cubicBezTo>
                  <a:cubicBezTo>
                    <a:pt x="187" y="149"/>
                    <a:pt x="144" y="190"/>
                    <a:pt x="92" y="188"/>
                  </a:cubicBezTo>
                  <a:cubicBezTo>
                    <a:pt x="41" y="186"/>
                    <a:pt x="0" y="143"/>
                    <a:pt x="2" y="91"/>
                  </a:cubicBezTo>
                  <a:cubicBezTo>
                    <a:pt x="4" y="40"/>
                    <a:pt x="47" y="0"/>
                    <a:pt x="99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0" name="Forma libre 86"/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1" name="Forma libre 87"/>
            <p:cNvSpPr>
              <a:spLocks/>
            </p:cNvSpPr>
            <p:nvPr/>
          </p:nvSpPr>
          <p:spPr bwMode="auto">
            <a:xfrm>
              <a:off x="1601947" y="5214951"/>
              <a:ext cx="200025" cy="422275"/>
            </a:xfrm>
            <a:custGeom>
              <a:avLst/>
              <a:gdLst>
                <a:gd name="T0" fmla="*/ 4 w 82"/>
                <a:gd name="T1" fmla="*/ 67 h 173"/>
                <a:gd name="T2" fmla="*/ 4 w 82"/>
                <a:gd name="T3" fmla="*/ 68 h 173"/>
                <a:gd name="T4" fmla="*/ 3 w 82"/>
                <a:gd name="T5" fmla="*/ 68 h 173"/>
                <a:gd name="T6" fmla="*/ 3 w 82"/>
                <a:gd name="T7" fmla="*/ 68 h 173"/>
                <a:gd name="T8" fmla="*/ 3 w 82"/>
                <a:gd name="T9" fmla="*/ 69 h 173"/>
                <a:gd name="T10" fmla="*/ 3 w 82"/>
                <a:gd name="T11" fmla="*/ 69 h 173"/>
                <a:gd name="T12" fmla="*/ 3 w 82"/>
                <a:gd name="T13" fmla="*/ 70 h 173"/>
                <a:gd name="T14" fmla="*/ 3 w 82"/>
                <a:gd name="T15" fmla="*/ 70 h 173"/>
                <a:gd name="T16" fmla="*/ 3 w 82"/>
                <a:gd name="T17" fmla="*/ 71 h 173"/>
                <a:gd name="T18" fmla="*/ 3 w 82"/>
                <a:gd name="T19" fmla="*/ 71 h 173"/>
                <a:gd name="T20" fmla="*/ 3 w 82"/>
                <a:gd name="T21" fmla="*/ 71 h 173"/>
                <a:gd name="T22" fmla="*/ 2 w 82"/>
                <a:gd name="T23" fmla="*/ 72 h 173"/>
                <a:gd name="T24" fmla="*/ 2 w 82"/>
                <a:gd name="T25" fmla="*/ 72 h 173"/>
                <a:gd name="T26" fmla="*/ 2 w 82"/>
                <a:gd name="T27" fmla="*/ 73 h 173"/>
                <a:gd name="T28" fmla="*/ 2 w 82"/>
                <a:gd name="T29" fmla="*/ 74 h 173"/>
                <a:gd name="T30" fmla="*/ 2 w 82"/>
                <a:gd name="T31" fmla="*/ 74 h 173"/>
                <a:gd name="T32" fmla="*/ 2 w 82"/>
                <a:gd name="T33" fmla="*/ 74 h 173"/>
                <a:gd name="T34" fmla="*/ 2 w 82"/>
                <a:gd name="T35" fmla="*/ 75 h 173"/>
                <a:gd name="T36" fmla="*/ 2 w 82"/>
                <a:gd name="T37" fmla="*/ 75 h 173"/>
                <a:gd name="T38" fmla="*/ 2 w 82"/>
                <a:gd name="T39" fmla="*/ 76 h 173"/>
                <a:gd name="T40" fmla="*/ 1 w 82"/>
                <a:gd name="T41" fmla="*/ 77 h 173"/>
                <a:gd name="T42" fmla="*/ 1 w 82"/>
                <a:gd name="T43" fmla="*/ 77 h 173"/>
                <a:gd name="T44" fmla="*/ 1 w 82"/>
                <a:gd name="T45" fmla="*/ 78 h 173"/>
                <a:gd name="T46" fmla="*/ 1 w 82"/>
                <a:gd name="T47" fmla="*/ 78 h 173"/>
                <a:gd name="T48" fmla="*/ 1 w 82"/>
                <a:gd name="T49" fmla="*/ 78 h 173"/>
                <a:gd name="T50" fmla="*/ 1 w 82"/>
                <a:gd name="T51" fmla="*/ 79 h 173"/>
                <a:gd name="T52" fmla="*/ 1 w 82"/>
                <a:gd name="T53" fmla="*/ 80 h 173"/>
                <a:gd name="T54" fmla="*/ 1 w 82"/>
                <a:gd name="T55" fmla="*/ 81 h 173"/>
                <a:gd name="T56" fmla="*/ 1 w 82"/>
                <a:gd name="T57" fmla="*/ 81 h 173"/>
                <a:gd name="T58" fmla="*/ 1 w 82"/>
                <a:gd name="T59" fmla="*/ 81 h 173"/>
                <a:gd name="T60" fmla="*/ 1 w 82"/>
                <a:gd name="T61" fmla="*/ 82 h 173"/>
                <a:gd name="T62" fmla="*/ 1 w 82"/>
                <a:gd name="T63" fmla="*/ 82 h 173"/>
                <a:gd name="T64" fmla="*/ 1 w 82"/>
                <a:gd name="T65" fmla="*/ 83 h 173"/>
                <a:gd name="T66" fmla="*/ 1 w 82"/>
                <a:gd name="T67" fmla="*/ 84 h 173"/>
                <a:gd name="T68" fmla="*/ 0 w 82"/>
                <a:gd name="T69" fmla="*/ 84 h 173"/>
                <a:gd name="T70" fmla="*/ 0 w 82"/>
                <a:gd name="T71" fmla="*/ 85 h 173"/>
                <a:gd name="T72" fmla="*/ 0 w 82"/>
                <a:gd name="T73" fmla="*/ 85 h 173"/>
                <a:gd name="T74" fmla="*/ 0 w 82"/>
                <a:gd name="T75" fmla="*/ 85 h 173"/>
                <a:gd name="T76" fmla="*/ 0 w 82"/>
                <a:gd name="T77" fmla="*/ 86 h 173"/>
                <a:gd name="T78" fmla="*/ 0 w 82"/>
                <a:gd name="T79" fmla="*/ 86 h 173"/>
                <a:gd name="T80" fmla="*/ 0 w 82"/>
                <a:gd name="T81" fmla="*/ 87 h 173"/>
                <a:gd name="T82" fmla="*/ 0 w 82"/>
                <a:gd name="T83" fmla="*/ 87 h 173"/>
                <a:gd name="T84" fmla="*/ 0 w 82"/>
                <a:gd name="T85" fmla="*/ 88 h 173"/>
                <a:gd name="T86" fmla="*/ 0 w 82"/>
                <a:gd name="T87" fmla="*/ 88 h 173"/>
                <a:gd name="T88" fmla="*/ 0 w 82"/>
                <a:gd name="T89" fmla="*/ 89 h 173"/>
                <a:gd name="T90" fmla="*/ 0 w 82"/>
                <a:gd name="T91" fmla="*/ 89 h 173"/>
                <a:gd name="T92" fmla="*/ 0 w 82"/>
                <a:gd name="T93" fmla="*/ 89 h 173"/>
                <a:gd name="T94" fmla="*/ 0 w 82"/>
                <a:gd name="T95" fmla="*/ 90 h 173"/>
                <a:gd name="T96" fmla="*/ 2 w 82"/>
                <a:gd name="T97" fmla="*/ 112 h 173"/>
                <a:gd name="T98" fmla="*/ 2 w 82"/>
                <a:gd name="T99" fmla="*/ 113 h 173"/>
                <a:gd name="T100" fmla="*/ 2 w 82"/>
                <a:gd name="T101" fmla="*/ 114 h 173"/>
                <a:gd name="T102" fmla="*/ 3 w 82"/>
                <a:gd name="T103" fmla="*/ 114 h 173"/>
                <a:gd name="T104" fmla="*/ 3 w 82"/>
                <a:gd name="T105" fmla="*/ 115 h 173"/>
                <a:gd name="T106" fmla="*/ 44 w 82"/>
                <a:gd name="T107" fmla="*/ 171 h 173"/>
                <a:gd name="T108" fmla="*/ 16 w 82"/>
                <a:gd name="T109" fmla="*/ 94 h 173"/>
                <a:gd name="T110" fmla="*/ 82 w 82"/>
                <a:gd name="T11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2" h="173">
                  <a:moveTo>
                    <a:pt x="82" y="0"/>
                  </a:moveTo>
                  <a:cubicBezTo>
                    <a:pt x="45" y="5"/>
                    <a:pt x="14" y="32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8"/>
                    <a:pt x="1" y="105"/>
                    <a:pt x="2" y="112"/>
                  </a:cubicBezTo>
                  <a:cubicBezTo>
                    <a:pt x="2" y="112"/>
                    <a:pt x="2" y="112"/>
                    <a:pt x="2" y="112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5"/>
                    <a:pt x="3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9" y="139"/>
                    <a:pt x="25" y="161"/>
                    <a:pt x="46" y="173"/>
                  </a:cubicBezTo>
                  <a:cubicBezTo>
                    <a:pt x="45" y="172"/>
                    <a:pt x="45" y="172"/>
                    <a:pt x="44" y="171"/>
                  </a:cubicBezTo>
                  <a:cubicBezTo>
                    <a:pt x="39" y="164"/>
                    <a:pt x="33" y="156"/>
                    <a:pt x="28" y="149"/>
                  </a:cubicBezTo>
                  <a:cubicBezTo>
                    <a:pt x="19" y="132"/>
                    <a:pt x="15" y="114"/>
                    <a:pt x="16" y="95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7" y="85"/>
                    <a:pt x="19" y="76"/>
                    <a:pt x="20" y="66"/>
                  </a:cubicBezTo>
                  <a:cubicBezTo>
                    <a:pt x="26" y="49"/>
                    <a:pt x="36" y="33"/>
                    <a:pt x="49" y="21"/>
                  </a:cubicBezTo>
                  <a:cubicBezTo>
                    <a:pt x="59" y="12"/>
                    <a:pt x="70" y="5"/>
                    <a:pt x="82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6" name="Rectángulo 102"/>
            <p:cNvSpPr>
              <a:spLocks noChangeArrowheads="1"/>
            </p:cNvSpPr>
            <p:nvPr/>
          </p:nvSpPr>
          <p:spPr bwMode="auto">
            <a:xfrm>
              <a:off x="1760697" y="5368938"/>
              <a:ext cx="147638" cy="1873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7" name="Rectángulo 103"/>
            <p:cNvSpPr>
              <a:spLocks noChangeArrowheads="1"/>
            </p:cNvSpPr>
            <p:nvPr/>
          </p:nvSpPr>
          <p:spPr bwMode="auto">
            <a:xfrm>
              <a:off x="1713390" y="5246701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12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41" name="Elipse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2" name="Elipse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3" name="Forma libre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4" name="Forma libre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5" name="Forma libre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6" name="Forma libre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7" name="Forma libre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8" name="Forma libre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9" name="Forma libre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0" name="Forma libre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1" name="Forma libre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26" name="Cuadro de texto 125">
            <a:extLst>
              <a:ext uri="{FF2B5EF4-FFF2-40B4-BE49-F238E27FC236}">
                <a16:creationId xmlns:a16="http://schemas.microsoft.com/office/drawing/2014/main" xmlns="" id="{39DF74C5-2E2C-45BB-A6A6-0C3D15A7DB28}"/>
              </a:ext>
            </a:extLst>
          </p:cNvPr>
          <p:cNvSpPr txBox="1"/>
          <p:nvPr/>
        </p:nvSpPr>
        <p:spPr>
          <a:xfrm>
            <a:off x="7559569" y="185859"/>
            <a:ext cx="36070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minutos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75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2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0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iniciar temporizador"/>
          <p:cNvGrpSpPr/>
          <p:nvPr/>
        </p:nvGrpSpPr>
        <p:grpSpPr>
          <a:xfrm>
            <a:off x="1235132" y="112614"/>
            <a:ext cx="3190574" cy="1002403"/>
            <a:chOff x="1055838" y="112614"/>
            <a:chExt cx="3190574" cy="1002403"/>
          </a:xfrm>
        </p:grpSpPr>
        <p:sp>
          <p:nvSpPr>
            <p:cNvPr id="121" name="Rectángulo redondeado 120"/>
            <p:cNvSpPr/>
            <p:nvPr/>
          </p:nvSpPr>
          <p:spPr>
            <a:xfrm>
              <a:off x="1055838" y="215017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ctángulo redondeado 121"/>
            <p:cNvSpPr/>
            <p:nvPr/>
          </p:nvSpPr>
          <p:spPr>
            <a:xfrm>
              <a:off x="105583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INICIAR TEMPORIZADOR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3" name="se acabó el tiempo"/>
          <p:cNvGrpSpPr/>
          <p:nvPr/>
        </p:nvGrpSpPr>
        <p:grpSpPr>
          <a:xfrm>
            <a:off x="1235132" y="112614"/>
            <a:ext cx="3190574" cy="1002404"/>
            <a:chOff x="4044308" y="112614"/>
            <a:chExt cx="3190574" cy="1002404"/>
          </a:xfrm>
        </p:grpSpPr>
        <p:sp>
          <p:nvSpPr>
            <p:cNvPr id="124" name="Rectángulo redondeado 123"/>
            <p:cNvSpPr/>
            <p:nvPr/>
          </p:nvSpPr>
          <p:spPr>
            <a:xfrm>
              <a:off x="4044308" y="215018"/>
              <a:ext cx="3190574" cy="9000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ectángulo redondeado 124"/>
            <p:cNvSpPr/>
            <p:nvPr/>
          </p:nvSpPr>
          <p:spPr>
            <a:xfrm>
              <a:off x="4044308" y="112614"/>
              <a:ext cx="3190574" cy="9000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es-E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 ACABÓ EL TIEMPO</a:t>
              </a:r>
              <a:endParaRPr lang="es-E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8" name="Autoforma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39" name="Rectángulo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0" name="Rectángulo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1" name="Rectángulo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2" name="Rectángulo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3" name="Forma libre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4" name="Forma libre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5" name="Forma libre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6" name="Forma libre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7" name="Forma libre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8" name="Forma libre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49" name="Forma libre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0" name="Forma libre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1" name="Forma libre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2" name="Forma libre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3" name="Forma libre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4" name="Forma libre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5" name="Forma libre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6" name="Forma libre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7" name="Forma libre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8" name="Forma libre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59" name="Forma libre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0" name="Forma libre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1" name="Forma libre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4" name="Vuelta de reloj de mano">
            <a:extLst>
              <a:ext uri="{FF2B5EF4-FFF2-40B4-BE49-F238E27FC236}">
                <a16:creationId xmlns:a16="http://schemas.microsoft.com/office/drawing/2014/main" xmlns="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Elipse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9" name="manecilla horaria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163" name="Forma libre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4" name="Forma libre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65" name="Forma libre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xmlns="" id="{09203410-C957-444B-97B0-713D33D06B3C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Elipse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7" name="Elipse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8" name="Forma libre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69" name="Forma libre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0" name="Rectángulo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1" name="Rectángulo 37"/>
            <p:cNvSpPr>
              <a:spLocks noChangeArrowheads="1"/>
            </p:cNvSpPr>
            <p:nvPr/>
          </p:nvSpPr>
          <p:spPr bwMode="auto">
            <a:xfrm>
              <a:off x="2593975" y="2499116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30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74" name="Forma libre 40"/>
          <p:cNvSpPr>
            <a:spLocks noEditPoints="1"/>
          </p:cNvSpPr>
          <p:nvPr/>
        </p:nvSpPr>
        <p:spPr bwMode="auto">
          <a:xfrm>
            <a:off x="3244850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821643D5-AC0A-4517-B652-F025324B8405}"/>
              </a:ext>
            </a:extLst>
          </p:cNvPr>
          <p:cNvGrpSpPr/>
          <p:nvPr/>
        </p:nvGrpSpPr>
        <p:grpSpPr>
          <a:xfrm>
            <a:off x="3722688" y="3113478"/>
            <a:ext cx="585788" cy="587375"/>
            <a:chOff x="3722688" y="3113478"/>
            <a:chExt cx="585788" cy="587375"/>
          </a:xfrm>
        </p:grpSpPr>
        <p:sp>
          <p:nvSpPr>
            <p:cNvPr id="178" name="Forma libre 44"/>
            <p:cNvSpPr>
              <a:spLocks/>
            </p:cNvSpPr>
            <p:nvPr/>
          </p:nvSpPr>
          <p:spPr bwMode="auto">
            <a:xfrm>
              <a:off x="3722688" y="3113478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79" name="Forma libre 45"/>
            <p:cNvSpPr>
              <a:spLocks/>
            </p:cNvSpPr>
            <p:nvPr/>
          </p:nvSpPr>
          <p:spPr bwMode="auto">
            <a:xfrm>
              <a:off x="3781425" y="3169041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0" name="Forma libre 46"/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1" name="Forma libre 47"/>
            <p:cNvSpPr>
              <a:spLocks/>
            </p:cNvSpPr>
            <p:nvPr/>
          </p:nvSpPr>
          <p:spPr bwMode="auto">
            <a:xfrm>
              <a:off x="3786188" y="3213491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2" name="Rectángulo 48"/>
            <p:cNvSpPr>
              <a:spLocks noChangeArrowheads="1"/>
            </p:cNvSpPr>
            <p:nvPr/>
          </p:nvSpPr>
          <p:spPr bwMode="auto">
            <a:xfrm>
              <a:off x="3941763" y="3299216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83" name="Rectángulo 49"/>
            <p:cNvSpPr>
              <a:spLocks noChangeArrowheads="1"/>
            </p:cNvSpPr>
            <p:nvPr/>
          </p:nvSpPr>
          <p:spPr bwMode="auto">
            <a:xfrm>
              <a:off x="3949843" y="3178566"/>
              <a:ext cx="13144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5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86" name="Forma libre 52"/>
          <p:cNvSpPr>
            <a:spLocks noEditPoints="1"/>
          </p:cNvSpPr>
          <p:nvPr/>
        </p:nvSpPr>
        <p:spPr bwMode="auto">
          <a:xfrm>
            <a:off x="3994150" y="3978666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B760BA18-9CA4-4978-BA3C-84B66EB41117}"/>
              </a:ext>
            </a:extLst>
          </p:cNvPr>
          <p:cNvGrpSpPr/>
          <p:nvPr/>
        </p:nvGrpSpPr>
        <p:grpSpPr>
          <a:xfrm>
            <a:off x="3754438" y="4585091"/>
            <a:ext cx="566738" cy="568325"/>
            <a:chOff x="3754438" y="4585091"/>
            <a:chExt cx="566738" cy="568325"/>
          </a:xfrm>
        </p:grpSpPr>
        <p:sp>
          <p:nvSpPr>
            <p:cNvPr id="190" name="Forma libre 56"/>
            <p:cNvSpPr>
              <a:spLocks/>
            </p:cNvSpPr>
            <p:nvPr/>
          </p:nvSpPr>
          <p:spPr bwMode="auto">
            <a:xfrm>
              <a:off x="3754438" y="4585091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1" name="Elipse 57"/>
            <p:cNvSpPr>
              <a:spLocks noChangeArrowheads="1"/>
            </p:cNvSpPr>
            <p:nvPr/>
          </p:nvSpPr>
          <p:spPr bwMode="auto">
            <a:xfrm>
              <a:off x="3810000" y="4639066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2" name="Forma libre 58"/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3" name="Forma libre 59"/>
            <p:cNvSpPr>
              <a:spLocks/>
            </p:cNvSpPr>
            <p:nvPr/>
          </p:nvSpPr>
          <p:spPr bwMode="auto">
            <a:xfrm>
              <a:off x="3810000" y="4666053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4" name="Rectángulo 60"/>
            <p:cNvSpPr>
              <a:spLocks noChangeArrowheads="1"/>
            </p:cNvSpPr>
            <p:nvPr/>
          </p:nvSpPr>
          <p:spPr bwMode="auto">
            <a:xfrm>
              <a:off x="3967163" y="4769241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5" name="Rectángulo 61"/>
            <p:cNvSpPr>
              <a:spLocks noChangeArrowheads="1"/>
            </p:cNvSpPr>
            <p:nvPr/>
          </p:nvSpPr>
          <p:spPr bwMode="auto">
            <a:xfrm>
              <a:off x="3911600" y="467240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10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98" name="Forma libre 64"/>
          <p:cNvSpPr>
            <a:spLocks noEditPoints="1"/>
          </p:cNvSpPr>
          <p:nvPr/>
        </p:nvSpPr>
        <p:spPr bwMode="auto">
          <a:xfrm>
            <a:off x="3281363" y="5326453"/>
            <a:ext cx="17463" cy="168275"/>
          </a:xfrm>
          <a:custGeom>
            <a:avLst/>
            <a:gdLst>
              <a:gd name="T0" fmla="*/ 7 w 7"/>
              <a:gd name="T1" fmla="*/ 69 h 69"/>
              <a:gd name="T2" fmla="*/ 7 w 7"/>
              <a:gd name="T3" fmla="*/ 69 h 69"/>
              <a:gd name="T4" fmla="*/ 7 w 7"/>
              <a:gd name="T5" fmla="*/ 69 h 69"/>
              <a:gd name="T6" fmla="*/ 7 w 7"/>
              <a:gd name="T7" fmla="*/ 68 h 69"/>
              <a:gd name="T8" fmla="*/ 6 w 7"/>
              <a:gd name="T9" fmla="*/ 67 h 69"/>
              <a:gd name="T10" fmla="*/ 6 w 7"/>
              <a:gd name="T11" fmla="*/ 66 h 69"/>
              <a:gd name="T12" fmla="*/ 6 w 7"/>
              <a:gd name="T13" fmla="*/ 66 h 69"/>
              <a:gd name="T14" fmla="*/ 6 w 7"/>
              <a:gd name="T15" fmla="*/ 66 h 69"/>
              <a:gd name="T16" fmla="*/ 6 w 7"/>
              <a:gd name="T17" fmla="*/ 66 h 69"/>
              <a:gd name="T18" fmla="*/ 5 w 7"/>
              <a:gd name="T19" fmla="*/ 65 h 69"/>
              <a:gd name="T20" fmla="*/ 5 w 7"/>
              <a:gd name="T21" fmla="*/ 65 h 69"/>
              <a:gd name="T22" fmla="*/ 5 w 7"/>
              <a:gd name="T23" fmla="*/ 65 h 69"/>
              <a:gd name="T24" fmla="*/ 5 w 7"/>
              <a:gd name="T25" fmla="*/ 64 h 69"/>
              <a:gd name="T26" fmla="*/ 5 w 7"/>
              <a:gd name="T27" fmla="*/ 64 h 69"/>
              <a:gd name="T28" fmla="*/ 5 w 7"/>
              <a:gd name="T29" fmla="*/ 63 h 69"/>
              <a:gd name="T30" fmla="*/ 5 w 7"/>
              <a:gd name="T31" fmla="*/ 63 h 69"/>
              <a:gd name="T32" fmla="*/ 5 w 7"/>
              <a:gd name="T33" fmla="*/ 63 h 69"/>
              <a:gd name="T34" fmla="*/ 5 w 7"/>
              <a:gd name="T35" fmla="*/ 62 h 69"/>
              <a:gd name="T36" fmla="*/ 4 w 7"/>
              <a:gd name="T37" fmla="*/ 62 h 69"/>
              <a:gd name="T38" fmla="*/ 4 w 7"/>
              <a:gd name="T39" fmla="*/ 62 h 69"/>
              <a:gd name="T40" fmla="*/ 4 w 7"/>
              <a:gd name="T41" fmla="*/ 61 h 69"/>
              <a:gd name="T42" fmla="*/ 4 w 7"/>
              <a:gd name="T43" fmla="*/ 60 h 69"/>
              <a:gd name="T44" fmla="*/ 4 w 7"/>
              <a:gd name="T45" fmla="*/ 60 h 69"/>
              <a:gd name="T46" fmla="*/ 4 w 7"/>
              <a:gd name="T47" fmla="*/ 60 h 69"/>
              <a:gd name="T48" fmla="*/ 4 w 7"/>
              <a:gd name="T49" fmla="*/ 60 h 69"/>
              <a:gd name="T50" fmla="*/ 4 w 7"/>
              <a:gd name="T51" fmla="*/ 59 h 69"/>
              <a:gd name="T52" fmla="*/ 4 w 7"/>
              <a:gd name="T53" fmla="*/ 59 h 69"/>
              <a:gd name="T54" fmla="*/ 3 w 7"/>
              <a:gd name="T55" fmla="*/ 59 h 69"/>
              <a:gd name="T56" fmla="*/ 3 w 7"/>
              <a:gd name="T57" fmla="*/ 57 h 69"/>
              <a:gd name="T58" fmla="*/ 3 w 7"/>
              <a:gd name="T59" fmla="*/ 57 h 69"/>
              <a:gd name="T60" fmla="*/ 3 w 7"/>
              <a:gd name="T61" fmla="*/ 56 h 69"/>
              <a:gd name="T62" fmla="*/ 3 w 7"/>
              <a:gd name="T63" fmla="*/ 56 h 69"/>
              <a:gd name="T64" fmla="*/ 3 w 7"/>
              <a:gd name="T65" fmla="*/ 56 h 69"/>
              <a:gd name="T66" fmla="*/ 0 w 7"/>
              <a:gd name="T67" fmla="*/ 40 h 69"/>
              <a:gd name="T68" fmla="*/ 0 w 7"/>
              <a:gd name="T69" fmla="*/ 40 h 69"/>
              <a:gd name="T70" fmla="*/ 0 w 7"/>
              <a:gd name="T71" fmla="*/ 40 h 69"/>
              <a:gd name="T72" fmla="*/ 0 w 7"/>
              <a:gd name="T73" fmla="*/ 40 h 69"/>
              <a:gd name="T74" fmla="*/ 0 w 7"/>
              <a:gd name="T75" fmla="*/ 39 h 69"/>
              <a:gd name="T76" fmla="*/ 0 w 7"/>
              <a:gd name="T77" fmla="*/ 39 h 69"/>
              <a:gd name="T78" fmla="*/ 0 w 7"/>
              <a:gd name="T79" fmla="*/ 39 h 69"/>
              <a:gd name="T80" fmla="*/ 0 w 7"/>
              <a:gd name="T81" fmla="*/ 38 h 69"/>
              <a:gd name="T82" fmla="*/ 0 w 7"/>
              <a:gd name="T83" fmla="*/ 38 h 69"/>
              <a:gd name="T84" fmla="*/ 0 w 7"/>
              <a:gd name="T85" fmla="*/ 38 h 69"/>
              <a:gd name="T86" fmla="*/ 7 w 7"/>
              <a:gd name="T87" fmla="*/ 0 h 69"/>
              <a:gd name="T88" fmla="*/ 7 w 7"/>
              <a:gd name="T89" fmla="*/ 0 h 69"/>
              <a:gd name="T90" fmla="*/ 7 w 7"/>
              <a:gd name="T91" fmla="*/ 0 h 69"/>
              <a:gd name="T92" fmla="*/ 7 w 7"/>
              <a:gd name="T93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" h="69"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8"/>
                </a:moveTo>
                <a:cubicBezTo>
                  <a:pt x="7" y="68"/>
                  <a:pt x="7" y="68"/>
                  <a:pt x="7" y="68"/>
                </a:cubicBezTo>
                <a:cubicBezTo>
                  <a:pt x="7" y="68"/>
                  <a:pt x="7" y="68"/>
                  <a:pt x="7" y="68"/>
                </a:cubicBezTo>
                <a:moveTo>
                  <a:pt x="6" y="67"/>
                </a:moveTo>
                <a:cubicBezTo>
                  <a:pt x="6" y="67"/>
                  <a:pt x="6" y="67"/>
                  <a:pt x="6" y="67"/>
                </a:cubicBezTo>
                <a:cubicBezTo>
                  <a:pt x="6" y="67"/>
                  <a:pt x="6" y="67"/>
                  <a:pt x="6" y="67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5" y="65"/>
                </a:moveTo>
                <a:cubicBezTo>
                  <a:pt x="5" y="65"/>
                  <a:pt x="6" y="65"/>
                  <a:pt x="6" y="66"/>
                </a:cubicBezTo>
                <a:cubicBezTo>
                  <a:pt x="6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2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1"/>
                </a:moveTo>
                <a:cubicBezTo>
                  <a:pt x="4" y="61"/>
                  <a:pt x="4" y="61"/>
                  <a:pt x="4" y="61"/>
                </a:cubicBezTo>
                <a:cubicBezTo>
                  <a:pt x="4" y="61"/>
                  <a:pt x="4" y="61"/>
                  <a:pt x="4" y="61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3" y="59"/>
                </a:moveTo>
                <a:cubicBezTo>
                  <a:pt x="3" y="59"/>
                  <a:pt x="3" y="59"/>
                  <a:pt x="3" y="59"/>
                </a:cubicBezTo>
                <a:cubicBezTo>
                  <a:pt x="3" y="59"/>
                  <a:pt x="3" y="59"/>
                  <a:pt x="3" y="59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6"/>
                </a:moveTo>
                <a:cubicBezTo>
                  <a:pt x="3" y="56"/>
                  <a:pt x="3" y="57"/>
                  <a:pt x="3" y="57"/>
                </a:cubicBezTo>
                <a:cubicBezTo>
                  <a:pt x="3" y="57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8"/>
                </a:moveTo>
                <a:cubicBezTo>
                  <a:pt x="0" y="38"/>
                  <a:pt x="0" y="39"/>
                  <a:pt x="0" y="39"/>
                </a:cubicBezTo>
                <a:cubicBezTo>
                  <a:pt x="0" y="39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7" y="0"/>
                </a:moveTo>
                <a:cubicBezTo>
                  <a:pt x="2" y="12"/>
                  <a:pt x="0" y="24"/>
                  <a:pt x="0" y="38"/>
                </a:cubicBezTo>
                <a:cubicBezTo>
                  <a:pt x="0" y="24"/>
                  <a:pt x="2" y="12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04" name="Forma libre 70"/>
          <p:cNvSpPr>
            <a:spLocks noEditPoints="1"/>
          </p:cNvSpPr>
          <p:nvPr/>
        </p:nvSpPr>
        <p:spPr bwMode="auto">
          <a:xfrm>
            <a:off x="1763713" y="2859478"/>
            <a:ext cx="1588" cy="55563"/>
          </a:xfrm>
          <a:custGeom>
            <a:avLst/>
            <a:gdLst>
              <a:gd name="T0" fmla="*/ 1 w 1"/>
              <a:gd name="T1" fmla="*/ 23 h 23"/>
              <a:gd name="T2" fmla="*/ 1 w 1"/>
              <a:gd name="T3" fmla="*/ 22 h 23"/>
              <a:gd name="T4" fmla="*/ 1 w 1"/>
              <a:gd name="T5" fmla="*/ 22 h 23"/>
              <a:gd name="T6" fmla="*/ 1 w 1"/>
              <a:gd name="T7" fmla="*/ 21 h 23"/>
              <a:gd name="T8" fmla="*/ 1 w 1"/>
              <a:gd name="T9" fmla="*/ 20 h 23"/>
              <a:gd name="T10" fmla="*/ 1 w 1"/>
              <a:gd name="T11" fmla="*/ 20 h 23"/>
              <a:gd name="T12" fmla="*/ 0 w 1"/>
              <a:gd name="T13" fmla="*/ 20 h 23"/>
              <a:gd name="T14" fmla="*/ 0 w 1"/>
              <a:gd name="T15" fmla="*/ 19 h 23"/>
              <a:gd name="T16" fmla="*/ 0 w 1"/>
              <a:gd name="T17" fmla="*/ 19 h 23"/>
              <a:gd name="T18" fmla="*/ 0 w 1"/>
              <a:gd name="T19" fmla="*/ 18 h 23"/>
              <a:gd name="T20" fmla="*/ 0 w 1"/>
              <a:gd name="T21" fmla="*/ 18 h 23"/>
              <a:gd name="T22" fmla="*/ 0 w 1"/>
              <a:gd name="T23" fmla="*/ 18 h 23"/>
              <a:gd name="T24" fmla="*/ 0 w 1"/>
              <a:gd name="T25" fmla="*/ 17 h 23"/>
              <a:gd name="T26" fmla="*/ 0 w 1"/>
              <a:gd name="T27" fmla="*/ 17 h 23"/>
              <a:gd name="T28" fmla="*/ 0 w 1"/>
              <a:gd name="T29" fmla="*/ 17 h 23"/>
              <a:gd name="T30" fmla="*/ 0 w 1"/>
              <a:gd name="T31" fmla="*/ 16 h 23"/>
              <a:gd name="T32" fmla="*/ 0 w 1"/>
              <a:gd name="T33" fmla="*/ 16 h 23"/>
              <a:gd name="T34" fmla="*/ 0 w 1"/>
              <a:gd name="T35" fmla="*/ 15 h 23"/>
              <a:gd name="T36" fmla="*/ 0 w 1"/>
              <a:gd name="T37" fmla="*/ 15 h 23"/>
              <a:gd name="T38" fmla="*/ 0 w 1"/>
              <a:gd name="T39" fmla="*/ 15 h 23"/>
              <a:gd name="T40" fmla="*/ 0 w 1"/>
              <a:gd name="T41" fmla="*/ 14 h 23"/>
              <a:gd name="T42" fmla="*/ 0 w 1"/>
              <a:gd name="T43" fmla="*/ 14 h 23"/>
              <a:gd name="T44" fmla="*/ 0 w 1"/>
              <a:gd name="T45" fmla="*/ 13 h 23"/>
              <a:gd name="T46" fmla="*/ 0 w 1"/>
              <a:gd name="T47" fmla="*/ 13 h 23"/>
              <a:gd name="T48" fmla="*/ 0 w 1"/>
              <a:gd name="T49" fmla="*/ 12 h 23"/>
              <a:gd name="T50" fmla="*/ 0 w 1"/>
              <a:gd name="T51" fmla="*/ 12 h 23"/>
              <a:gd name="T52" fmla="*/ 0 w 1"/>
              <a:gd name="T53" fmla="*/ 12 h 23"/>
              <a:gd name="T54" fmla="*/ 0 w 1"/>
              <a:gd name="T55" fmla="*/ 11 h 23"/>
              <a:gd name="T56" fmla="*/ 0 w 1"/>
              <a:gd name="T57" fmla="*/ 11 h 23"/>
              <a:gd name="T58" fmla="*/ 0 w 1"/>
              <a:gd name="T59" fmla="*/ 11 h 23"/>
              <a:gd name="T60" fmla="*/ 0 w 1"/>
              <a:gd name="T61" fmla="*/ 10 h 23"/>
              <a:gd name="T62" fmla="*/ 0 w 1"/>
              <a:gd name="T63" fmla="*/ 10 h 23"/>
              <a:gd name="T64" fmla="*/ 0 w 1"/>
              <a:gd name="T65" fmla="*/ 9 h 23"/>
              <a:gd name="T66" fmla="*/ 0 w 1"/>
              <a:gd name="T67" fmla="*/ 9 h 23"/>
              <a:gd name="T68" fmla="*/ 0 w 1"/>
              <a:gd name="T69" fmla="*/ 9 h 23"/>
              <a:gd name="T70" fmla="*/ 0 w 1"/>
              <a:gd name="T71" fmla="*/ 8 h 23"/>
              <a:gd name="T72" fmla="*/ 0 w 1"/>
              <a:gd name="T73" fmla="*/ 8 h 23"/>
              <a:gd name="T74" fmla="*/ 0 w 1"/>
              <a:gd name="T75" fmla="*/ 8 h 23"/>
              <a:gd name="T76" fmla="*/ 0 w 1"/>
              <a:gd name="T77" fmla="*/ 7 h 23"/>
              <a:gd name="T78" fmla="*/ 0 w 1"/>
              <a:gd name="T79" fmla="*/ 6 h 23"/>
              <a:gd name="T80" fmla="*/ 0 w 1"/>
              <a:gd name="T81" fmla="*/ 6 h 23"/>
              <a:gd name="T82" fmla="*/ 0 w 1"/>
              <a:gd name="T83" fmla="*/ 6 h 23"/>
              <a:gd name="T84" fmla="*/ 0 w 1"/>
              <a:gd name="T85" fmla="*/ 5 h 23"/>
              <a:gd name="T86" fmla="*/ 0 w 1"/>
              <a:gd name="T87" fmla="*/ 5 h 23"/>
              <a:gd name="T88" fmla="*/ 0 w 1"/>
              <a:gd name="T89" fmla="*/ 5 h 23"/>
              <a:gd name="T90" fmla="*/ 0 w 1"/>
              <a:gd name="T91" fmla="*/ 4 h 23"/>
              <a:gd name="T92" fmla="*/ 0 w 1"/>
              <a:gd name="T93" fmla="*/ 4 h 23"/>
              <a:gd name="T94" fmla="*/ 0 w 1"/>
              <a:gd name="T95" fmla="*/ 3 h 23"/>
              <a:gd name="T96" fmla="*/ 0 w 1"/>
              <a:gd name="T97" fmla="*/ 3 h 23"/>
              <a:gd name="T98" fmla="*/ 0 w 1"/>
              <a:gd name="T99" fmla="*/ 3 h 23"/>
              <a:gd name="T100" fmla="*/ 0 w 1"/>
              <a:gd name="T101" fmla="*/ 2 h 23"/>
              <a:gd name="T102" fmla="*/ 0 w 1"/>
              <a:gd name="T103" fmla="*/ 1 h 23"/>
              <a:gd name="T104" fmla="*/ 0 w 1"/>
              <a:gd name="T105" fmla="*/ 1 h 23"/>
              <a:gd name="T106" fmla="*/ 0 w 1"/>
              <a:gd name="T107" fmla="*/ 1 h 23"/>
              <a:gd name="T108" fmla="*/ 0 w 1"/>
              <a:gd name="T109" fmla="*/ 0 h 23"/>
              <a:gd name="T110" fmla="*/ 0 w 1"/>
              <a:gd name="T1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" h="23"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6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0"/>
                  <a:pt x="0" y="10"/>
                  <a:pt x="0" y="11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10"/>
                  <a:pt x="0" y="10"/>
                </a:cubicBezTo>
                <a:cubicBezTo>
                  <a:pt x="0" y="10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8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7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12" name="Forma libre 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20" name="Forma libre 86"/>
          <p:cNvSpPr>
            <a:spLocks noEditPoints="1"/>
          </p:cNvSpPr>
          <p:nvPr/>
        </p:nvSpPr>
        <p:spPr bwMode="auto">
          <a:xfrm>
            <a:off x="1724025" y="5348678"/>
            <a:ext cx="9525" cy="117475"/>
          </a:xfrm>
          <a:custGeom>
            <a:avLst/>
            <a:gdLst>
              <a:gd name="T0" fmla="*/ 3 w 4"/>
              <a:gd name="T1" fmla="*/ 47 h 48"/>
              <a:gd name="T2" fmla="*/ 3 w 4"/>
              <a:gd name="T3" fmla="*/ 47 h 48"/>
              <a:gd name="T4" fmla="*/ 2 w 4"/>
              <a:gd name="T5" fmla="*/ 47 h 48"/>
              <a:gd name="T6" fmla="*/ 2 w 4"/>
              <a:gd name="T7" fmla="*/ 46 h 48"/>
              <a:gd name="T8" fmla="*/ 2 w 4"/>
              <a:gd name="T9" fmla="*/ 46 h 48"/>
              <a:gd name="T10" fmla="*/ 0 w 4"/>
              <a:gd name="T11" fmla="*/ 23 h 48"/>
              <a:gd name="T12" fmla="*/ 0 w 4"/>
              <a:gd name="T13" fmla="*/ 22 h 48"/>
              <a:gd name="T14" fmla="*/ 0 w 4"/>
              <a:gd name="T15" fmla="*/ 22 h 48"/>
              <a:gd name="T16" fmla="*/ 0 w 4"/>
              <a:gd name="T17" fmla="*/ 22 h 48"/>
              <a:gd name="T18" fmla="*/ 0 w 4"/>
              <a:gd name="T19" fmla="*/ 22 h 48"/>
              <a:gd name="T20" fmla="*/ 0 w 4"/>
              <a:gd name="T21" fmla="*/ 21 h 48"/>
              <a:gd name="T22" fmla="*/ 0 w 4"/>
              <a:gd name="T23" fmla="*/ 20 h 48"/>
              <a:gd name="T24" fmla="*/ 0 w 4"/>
              <a:gd name="T25" fmla="*/ 20 h 48"/>
              <a:gd name="T26" fmla="*/ 0 w 4"/>
              <a:gd name="T27" fmla="*/ 20 h 48"/>
              <a:gd name="T28" fmla="*/ 0 w 4"/>
              <a:gd name="T29" fmla="*/ 19 h 48"/>
              <a:gd name="T30" fmla="*/ 0 w 4"/>
              <a:gd name="T31" fmla="*/ 19 h 48"/>
              <a:gd name="T32" fmla="*/ 0 w 4"/>
              <a:gd name="T33" fmla="*/ 19 h 48"/>
              <a:gd name="T34" fmla="*/ 0 w 4"/>
              <a:gd name="T35" fmla="*/ 18 h 48"/>
              <a:gd name="T36" fmla="*/ 0 w 4"/>
              <a:gd name="T37" fmla="*/ 18 h 48"/>
              <a:gd name="T38" fmla="*/ 0 w 4"/>
              <a:gd name="T39" fmla="*/ 18 h 48"/>
              <a:gd name="T40" fmla="*/ 1 w 4"/>
              <a:gd name="T41" fmla="*/ 17 h 48"/>
              <a:gd name="T42" fmla="*/ 1 w 4"/>
              <a:gd name="T43" fmla="*/ 17 h 48"/>
              <a:gd name="T44" fmla="*/ 1 w 4"/>
              <a:gd name="T45" fmla="*/ 16 h 48"/>
              <a:gd name="T46" fmla="*/ 1 w 4"/>
              <a:gd name="T47" fmla="*/ 15 h 48"/>
              <a:gd name="T48" fmla="*/ 1 w 4"/>
              <a:gd name="T49" fmla="*/ 15 h 48"/>
              <a:gd name="T50" fmla="*/ 1 w 4"/>
              <a:gd name="T51" fmla="*/ 15 h 48"/>
              <a:gd name="T52" fmla="*/ 1 w 4"/>
              <a:gd name="T53" fmla="*/ 14 h 48"/>
              <a:gd name="T54" fmla="*/ 1 w 4"/>
              <a:gd name="T55" fmla="*/ 14 h 48"/>
              <a:gd name="T56" fmla="*/ 1 w 4"/>
              <a:gd name="T57" fmla="*/ 14 h 48"/>
              <a:gd name="T58" fmla="*/ 1 w 4"/>
              <a:gd name="T59" fmla="*/ 13 h 48"/>
              <a:gd name="T60" fmla="*/ 1 w 4"/>
              <a:gd name="T61" fmla="*/ 13 h 48"/>
              <a:gd name="T62" fmla="*/ 1 w 4"/>
              <a:gd name="T63" fmla="*/ 11 h 48"/>
              <a:gd name="T64" fmla="*/ 1 w 4"/>
              <a:gd name="T65" fmla="*/ 11 h 48"/>
              <a:gd name="T66" fmla="*/ 1 w 4"/>
              <a:gd name="T67" fmla="*/ 11 h 48"/>
              <a:gd name="T68" fmla="*/ 1 w 4"/>
              <a:gd name="T69" fmla="*/ 10 h 48"/>
              <a:gd name="T70" fmla="*/ 1 w 4"/>
              <a:gd name="T71" fmla="*/ 10 h 48"/>
              <a:gd name="T72" fmla="*/ 1 w 4"/>
              <a:gd name="T73" fmla="*/ 10 h 48"/>
              <a:gd name="T74" fmla="*/ 2 w 4"/>
              <a:gd name="T75" fmla="*/ 9 h 48"/>
              <a:gd name="T76" fmla="*/ 2 w 4"/>
              <a:gd name="T77" fmla="*/ 8 h 48"/>
              <a:gd name="T78" fmla="*/ 2 w 4"/>
              <a:gd name="T79" fmla="*/ 8 h 48"/>
              <a:gd name="T80" fmla="*/ 2 w 4"/>
              <a:gd name="T81" fmla="*/ 8 h 48"/>
              <a:gd name="T82" fmla="*/ 2 w 4"/>
              <a:gd name="T83" fmla="*/ 7 h 48"/>
              <a:gd name="T84" fmla="*/ 2 w 4"/>
              <a:gd name="T85" fmla="*/ 7 h 48"/>
              <a:gd name="T86" fmla="*/ 2 w 4"/>
              <a:gd name="T87" fmla="*/ 6 h 48"/>
              <a:gd name="T88" fmla="*/ 2 w 4"/>
              <a:gd name="T89" fmla="*/ 5 h 48"/>
              <a:gd name="T90" fmla="*/ 2 w 4"/>
              <a:gd name="T91" fmla="*/ 5 h 48"/>
              <a:gd name="T92" fmla="*/ 2 w 4"/>
              <a:gd name="T93" fmla="*/ 5 h 48"/>
              <a:gd name="T94" fmla="*/ 3 w 4"/>
              <a:gd name="T95" fmla="*/ 4 h 48"/>
              <a:gd name="T96" fmla="*/ 3 w 4"/>
              <a:gd name="T97" fmla="*/ 4 h 48"/>
              <a:gd name="T98" fmla="*/ 3 w 4"/>
              <a:gd name="T99" fmla="*/ 4 h 48"/>
              <a:gd name="T100" fmla="*/ 3 w 4"/>
              <a:gd name="T101" fmla="*/ 3 h 48"/>
              <a:gd name="T102" fmla="*/ 3 w 4"/>
              <a:gd name="T103" fmla="*/ 3 h 48"/>
              <a:gd name="T104" fmla="*/ 3 w 4"/>
              <a:gd name="T105" fmla="*/ 3 h 48"/>
              <a:gd name="T106" fmla="*/ 3 w 4"/>
              <a:gd name="T107" fmla="*/ 2 h 48"/>
              <a:gd name="T108" fmla="*/ 3 w 4"/>
              <a:gd name="T109" fmla="*/ 2 h 48"/>
              <a:gd name="T110" fmla="*/ 3 w 4"/>
              <a:gd name="T111" fmla="*/ 1 h 48"/>
              <a:gd name="T112" fmla="*/ 3 w 4"/>
              <a:gd name="T113" fmla="*/ 1 h 48"/>
              <a:gd name="T114" fmla="*/ 4 w 4"/>
              <a:gd name="T115" fmla="*/ 1 h 48"/>
              <a:gd name="T116" fmla="*/ 4 w 4"/>
              <a:gd name="T11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" h="48">
                <a:moveTo>
                  <a:pt x="3" y="48"/>
                </a:move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moveTo>
                  <a:pt x="3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moveTo>
                  <a:pt x="2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2" y="47"/>
                </a:cubicBezTo>
                <a:moveTo>
                  <a:pt x="2" y="47"/>
                </a:moveTo>
                <a:cubicBezTo>
                  <a:pt x="2" y="47"/>
                  <a:pt x="2" y="47"/>
                  <a:pt x="2" y="47"/>
                </a:cubicBezTo>
                <a:cubicBezTo>
                  <a:pt x="2" y="47"/>
                  <a:pt x="2" y="47"/>
                  <a:pt x="2" y="47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5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5"/>
                </a:cubicBezTo>
                <a:moveTo>
                  <a:pt x="0" y="23"/>
                </a:moveTo>
                <a:cubicBezTo>
                  <a:pt x="0" y="31"/>
                  <a:pt x="1" y="38"/>
                  <a:pt x="2" y="45"/>
                </a:cubicBezTo>
                <a:cubicBezTo>
                  <a:pt x="1" y="38"/>
                  <a:pt x="0" y="31"/>
                  <a:pt x="0" y="23"/>
                </a:cubicBezTo>
                <a:moveTo>
                  <a:pt x="0" y="23"/>
                </a:move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1"/>
                </a:moveTo>
                <a:cubicBezTo>
                  <a:pt x="0" y="21"/>
                  <a:pt x="0" y="21"/>
                  <a:pt x="0" y="22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0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20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9"/>
                  <a:pt x="0" y="19"/>
                </a:cubicBezTo>
                <a:cubicBezTo>
                  <a:pt x="0" y="19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1" y="17"/>
                </a:moveTo>
                <a:cubicBezTo>
                  <a:pt x="1" y="17"/>
                  <a:pt x="0" y="17"/>
                  <a:pt x="0" y="17"/>
                </a:cubicBezTo>
                <a:cubicBezTo>
                  <a:pt x="0" y="17"/>
                  <a:pt x="1" y="17"/>
                  <a:pt x="1" y="17"/>
                </a:cubicBezTo>
                <a:moveTo>
                  <a:pt x="1" y="17"/>
                </a:move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1" y="17"/>
                  <a:pt x="1" y="17"/>
                </a:cubicBezTo>
                <a:moveTo>
                  <a:pt x="1" y="16"/>
                </a:moveTo>
                <a:cubicBezTo>
                  <a:pt x="1" y="16"/>
                  <a:pt x="1" y="17"/>
                  <a:pt x="1" y="17"/>
                </a:cubicBezTo>
                <a:cubicBezTo>
                  <a:pt x="1" y="17"/>
                  <a:pt x="1" y="16"/>
                  <a:pt x="1" y="16"/>
                </a:cubicBezTo>
                <a:moveTo>
                  <a:pt x="1" y="16"/>
                </a:move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moveTo>
                  <a:pt x="1" y="15"/>
                </a:moveTo>
                <a:cubicBezTo>
                  <a:pt x="1" y="15"/>
                  <a:pt x="1" y="16"/>
                  <a:pt x="1" y="16"/>
                </a:cubicBezTo>
                <a:cubicBezTo>
                  <a:pt x="1" y="16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4"/>
                </a:moveTo>
                <a:cubicBezTo>
                  <a:pt x="1" y="14"/>
                  <a:pt x="1" y="14"/>
                  <a:pt x="1" y="15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2"/>
                </a:moveTo>
                <a:cubicBezTo>
                  <a:pt x="1" y="12"/>
                  <a:pt x="1" y="13"/>
                  <a:pt x="1" y="13"/>
                </a:cubicBezTo>
                <a:cubicBezTo>
                  <a:pt x="1" y="13"/>
                  <a:pt x="1" y="12"/>
                  <a:pt x="1" y="12"/>
                </a:cubicBezTo>
                <a:moveTo>
                  <a:pt x="1" y="11"/>
                </a:moveTo>
                <a:cubicBezTo>
                  <a:pt x="1" y="12"/>
                  <a:pt x="1" y="12"/>
                  <a:pt x="1" y="12"/>
                </a:cubicBezTo>
                <a:cubicBezTo>
                  <a:pt x="1" y="12"/>
                  <a:pt x="1" y="12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0"/>
                </a:moveTo>
                <a:cubicBezTo>
                  <a:pt x="1" y="10"/>
                  <a:pt x="1" y="11"/>
                  <a:pt x="1" y="11"/>
                </a:cubicBezTo>
                <a:cubicBezTo>
                  <a:pt x="1" y="11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2" y="9"/>
                </a:moveTo>
                <a:cubicBezTo>
                  <a:pt x="2" y="10"/>
                  <a:pt x="1" y="10"/>
                  <a:pt x="1" y="10"/>
                </a:cubicBezTo>
                <a:cubicBezTo>
                  <a:pt x="1" y="10"/>
                  <a:pt x="2" y="10"/>
                  <a:pt x="2" y="9"/>
                </a:cubicBezTo>
                <a:moveTo>
                  <a:pt x="2" y="9"/>
                </a:move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moveTo>
                  <a:pt x="2" y="8"/>
                </a:moveTo>
                <a:cubicBezTo>
                  <a:pt x="2" y="8"/>
                  <a:pt x="2" y="9"/>
                  <a:pt x="2" y="9"/>
                </a:cubicBezTo>
                <a:cubicBezTo>
                  <a:pt x="2" y="9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6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5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3" y="4"/>
                </a:move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3"/>
                </a:moveTo>
                <a:cubicBezTo>
                  <a:pt x="3" y="3"/>
                  <a:pt x="3" y="4"/>
                  <a:pt x="3" y="4"/>
                </a:cubicBezTo>
                <a:cubicBezTo>
                  <a:pt x="3" y="4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1"/>
                </a:moveTo>
                <a:cubicBezTo>
                  <a:pt x="3" y="1"/>
                  <a:pt x="3" y="2"/>
                  <a:pt x="3" y="2"/>
                </a:cubicBezTo>
                <a:cubicBezTo>
                  <a:pt x="3" y="2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0"/>
                </a:moveTo>
                <a:cubicBezTo>
                  <a:pt x="4" y="0"/>
                  <a:pt x="4" y="0"/>
                  <a:pt x="4" y="1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4871A0B8-03BA-4B34-A92B-3B586C1E8623}"/>
              </a:ext>
            </a:extLst>
          </p:cNvPr>
          <p:cNvGrpSpPr/>
          <p:nvPr/>
        </p:nvGrpSpPr>
        <p:grpSpPr>
          <a:xfrm>
            <a:off x="2498725" y="5334391"/>
            <a:ext cx="568325" cy="566738"/>
            <a:chOff x="2498725" y="5334391"/>
            <a:chExt cx="568325" cy="566738"/>
          </a:xfrm>
        </p:grpSpPr>
        <p:sp>
          <p:nvSpPr>
            <p:cNvPr id="222" name="Forma libre 88"/>
            <p:cNvSpPr>
              <a:spLocks/>
            </p:cNvSpPr>
            <p:nvPr/>
          </p:nvSpPr>
          <p:spPr bwMode="auto">
            <a:xfrm>
              <a:off x="2498725" y="5334391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3" name="Elipse 89"/>
            <p:cNvSpPr>
              <a:spLocks noChangeArrowheads="1"/>
            </p:cNvSpPr>
            <p:nvPr/>
          </p:nvSpPr>
          <p:spPr bwMode="auto">
            <a:xfrm>
              <a:off x="2555875" y="5389953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4" name="Forma libre 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5" name="Forma libre 91"/>
            <p:cNvSpPr>
              <a:spLocks/>
            </p:cNvSpPr>
            <p:nvPr/>
          </p:nvSpPr>
          <p:spPr bwMode="auto">
            <a:xfrm>
              <a:off x="2555875" y="5416941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6" name="Rectángulo 92"/>
            <p:cNvSpPr>
              <a:spLocks noChangeArrowheads="1"/>
            </p:cNvSpPr>
            <p:nvPr/>
          </p:nvSpPr>
          <p:spPr bwMode="auto">
            <a:xfrm>
              <a:off x="2714625" y="5480441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27" name="Rectángulo 93"/>
            <p:cNvSpPr>
              <a:spLocks noChangeArrowheads="1"/>
            </p:cNvSpPr>
            <p:nvPr/>
          </p:nvSpPr>
          <p:spPr bwMode="auto">
            <a:xfrm>
              <a:off x="2652713" y="540900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i="0" u="none" strike="noStrike" cap="none" normalizeH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15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D14545F-9D85-4A48-BC84-197BEFFAD56D}"/>
              </a:ext>
            </a:extLst>
          </p:cNvPr>
          <p:cNvGrpSpPr/>
          <p:nvPr/>
        </p:nvGrpSpPr>
        <p:grpSpPr>
          <a:xfrm>
            <a:off x="1157288" y="3113478"/>
            <a:ext cx="584200" cy="587375"/>
            <a:chOff x="1157288" y="3113478"/>
            <a:chExt cx="584200" cy="587375"/>
          </a:xfrm>
        </p:grpSpPr>
        <p:sp>
          <p:nvSpPr>
            <p:cNvPr id="206" name="Forma libre 72"/>
            <p:cNvSpPr>
              <a:spLocks/>
            </p:cNvSpPr>
            <p:nvPr/>
          </p:nvSpPr>
          <p:spPr bwMode="auto">
            <a:xfrm>
              <a:off x="1157288" y="3113478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7" name="Forma libre 73"/>
            <p:cNvSpPr>
              <a:spLocks/>
            </p:cNvSpPr>
            <p:nvPr/>
          </p:nvSpPr>
          <p:spPr bwMode="auto">
            <a:xfrm>
              <a:off x="1212850" y="3169041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8" name="Forma libre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9" name="Forma libre 75"/>
            <p:cNvSpPr>
              <a:spLocks/>
            </p:cNvSpPr>
            <p:nvPr/>
          </p:nvSpPr>
          <p:spPr bwMode="auto">
            <a:xfrm>
              <a:off x="1217613" y="3180153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0" name="Rectángulo 96"/>
            <p:cNvSpPr>
              <a:spLocks noChangeArrowheads="1"/>
            </p:cNvSpPr>
            <p:nvPr/>
          </p:nvSpPr>
          <p:spPr bwMode="auto">
            <a:xfrm>
              <a:off x="1311275" y="3330966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1" name="Rectángulo 97"/>
            <p:cNvSpPr>
              <a:spLocks noChangeArrowheads="1"/>
            </p:cNvSpPr>
            <p:nvPr/>
          </p:nvSpPr>
          <p:spPr bwMode="auto">
            <a:xfrm>
              <a:off x="1311275" y="3218253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25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C8615158-8D19-43FB-AD3B-3249CA70B9AF}"/>
              </a:ext>
            </a:extLst>
          </p:cNvPr>
          <p:cNvGrpSpPr/>
          <p:nvPr/>
        </p:nvGrpSpPr>
        <p:grpSpPr>
          <a:xfrm>
            <a:off x="1162050" y="4580328"/>
            <a:ext cx="569913" cy="568325"/>
            <a:chOff x="1162050" y="4580328"/>
            <a:chExt cx="569913" cy="568325"/>
          </a:xfrm>
        </p:grpSpPr>
        <p:sp>
          <p:nvSpPr>
            <p:cNvPr id="214" name="Forma libre 80"/>
            <p:cNvSpPr>
              <a:spLocks/>
            </p:cNvSpPr>
            <p:nvPr/>
          </p:nvSpPr>
          <p:spPr bwMode="auto">
            <a:xfrm>
              <a:off x="1162050" y="4580328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5" name="Forma libre 81"/>
            <p:cNvSpPr>
              <a:spLocks/>
            </p:cNvSpPr>
            <p:nvPr/>
          </p:nvSpPr>
          <p:spPr bwMode="auto">
            <a:xfrm>
              <a:off x="1217613" y="4637478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6" name="Forma libre 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17" name="Forma libre 83"/>
            <p:cNvSpPr>
              <a:spLocks/>
            </p:cNvSpPr>
            <p:nvPr/>
          </p:nvSpPr>
          <p:spPr bwMode="auto">
            <a:xfrm>
              <a:off x="1217613" y="4639066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4" name="Rectángulo 100"/>
            <p:cNvSpPr>
              <a:spLocks noChangeArrowheads="1"/>
            </p:cNvSpPr>
            <p:nvPr/>
          </p:nvSpPr>
          <p:spPr bwMode="auto">
            <a:xfrm>
              <a:off x="1376363" y="475971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35" name="Rectángulo 101"/>
            <p:cNvSpPr>
              <a:spLocks noChangeArrowheads="1"/>
            </p:cNvSpPr>
            <p:nvPr/>
          </p:nvSpPr>
          <p:spPr bwMode="auto">
            <a:xfrm>
              <a:off x="1316038" y="4686691"/>
              <a:ext cx="2628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20</a:t>
              </a:r>
              <a:endParaRPr kumimoji="0" lang="es-E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41" name="Elipse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2" name="Elipse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3" name="Forma libre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4" name="Forma libre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5" name="Forma libre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6" name="Forma libre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7" name="Forma libre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8" name="Forma libre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49" name="Forma libre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0" name="Forma libre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251" name="Forma libre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102" name="Cuadro de texto 101">
            <a:extLst>
              <a:ext uri="{FF2B5EF4-FFF2-40B4-BE49-F238E27FC236}">
                <a16:creationId xmlns:a16="http://schemas.microsoft.com/office/drawing/2014/main" xmlns="" id="{8DD0B83E-7499-482D-A919-7AE335A1776F}"/>
              </a:ext>
            </a:extLst>
          </p:cNvPr>
          <p:cNvSpPr txBox="1"/>
          <p:nvPr/>
        </p:nvSpPr>
        <p:spPr>
          <a:xfrm>
            <a:off x="7559569" y="185859"/>
            <a:ext cx="36070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DE TIEMPO: </a:t>
            </a:r>
          </a:p>
          <a:p>
            <a:pPr algn="ctr" rtl="0"/>
            <a:r>
              <a:rPr lang="es-E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minutos</a:t>
            </a:r>
            <a:endParaRPr lang="es-E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805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8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80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hT4qWUsE"/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549754_TF16401594.potx" id="{682A4FD8-E0D1-4192-8643-74EDF1DA658E}" vid="{430F3054-B8F9-444D-9A10-FFAC02AFB85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Temporizadores de clase (reloj)</Template>
  <TotalTime>0</TotalTime>
  <Words>146</Words>
  <Application>Microsoft Office PowerPoint</Application>
  <PresentationFormat>Panorámica</PresentationFormat>
  <Paragraphs>90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Raleway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2018-08-03T03:18:50Z</dcterms:created>
  <dcterms:modified xsi:type="dcterms:W3CDTF">2018-08-03T03:20:43Z</dcterms:modified>
</cp:coreProperties>
</file>